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sldIdLst>
    <p:sldId id="479" r:id="rId2"/>
    <p:sldId id="476" r:id="rId3"/>
    <p:sldId id="461" r:id="rId4"/>
    <p:sldId id="487" r:id="rId5"/>
    <p:sldId id="465" r:id="rId6"/>
    <p:sldId id="470" r:id="rId7"/>
    <p:sldId id="258" r:id="rId8"/>
    <p:sldId id="482" r:id="rId9"/>
    <p:sldId id="302" r:id="rId10"/>
    <p:sldId id="488" r:id="rId11"/>
    <p:sldId id="509" r:id="rId12"/>
    <p:sldId id="486" r:id="rId13"/>
    <p:sldId id="510" r:id="rId14"/>
    <p:sldId id="491" r:id="rId15"/>
    <p:sldId id="492" r:id="rId16"/>
    <p:sldId id="493" r:id="rId17"/>
    <p:sldId id="494" r:id="rId18"/>
    <p:sldId id="496" r:id="rId19"/>
    <p:sldId id="497" r:id="rId20"/>
    <p:sldId id="498" r:id="rId21"/>
    <p:sldId id="499" r:id="rId22"/>
    <p:sldId id="500" r:id="rId23"/>
    <p:sldId id="501" r:id="rId24"/>
    <p:sldId id="504" r:id="rId25"/>
    <p:sldId id="503" r:id="rId26"/>
    <p:sldId id="505" r:id="rId27"/>
    <p:sldId id="508" r:id="rId28"/>
    <p:sldId id="507" r:id="rId29"/>
    <p:sldId id="506" r:id="rId30"/>
    <p:sldId id="468" r:id="rId3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00D2"/>
    <a:srgbClr val="5F6368"/>
    <a:srgbClr val="912BF1"/>
    <a:srgbClr val="606060"/>
    <a:srgbClr val="C8AEF1"/>
    <a:srgbClr val="BE7FFF"/>
    <a:srgbClr val="F2F2F2"/>
    <a:srgbClr val="70AD47"/>
    <a:srgbClr val="535C79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48"/>
    <p:restoredTop sz="96327"/>
  </p:normalViewPr>
  <p:slideViewPr>
    <p:cSldViewPr snapToGrid="0">
      <p:cViewPr varScale="1">
        <p:scale>
          <a:sx n="79" d="100"/>
          <a:sy n="79" d="100"/>
        </p:scale>
        <p:origin x="24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ênya Vellanini Costa Martins" userId="a8ecf0e7-597d-429d-8a97-acac7a12bd12" providerId="ADAL" clId="{9AFAEC17-1867-4E50-9F9A-75F1B4CD92EE}"/>
    <pc:docChg chg="custSel addSld modSld sldOrd">
      <pc:chgData name="Kênya Vellanini Costa Martins" userId="a8ecf0e7-597d-429d-8a97-acac7a12bd12" providerId="ADAL" clId="{9AFAEC17-1867-4E50-9F9A-75F1B4CD92EE}" dt="2024-04-03T12:21:44.303" v="11"/>
      <pc:docMkLst>
        <pc:docMk/>
      </pc:docMkLst>
      <pc:sldChg chg="addSp delSp modSp add mod ord">
        <pc:chgData name="Kênya Vellanini Costa Martins" userId="a8ecf0e7-597d-429d-8a97-acac7a12bd12" providerId="ADAL" clId="{9AFAEC17-1867-4E50-9F9A-75F1B4CD92EE}" dt="2024-04-03T12:21:44.303" v="11"/>
        <pc:sldMkLst>
          <pc:docMk/>
          <pc:sldMk cId="2955589128" sldId="510"/>
        </pc:sldMkLst>
        <pc:spChg chg="del">
          <ac:chgData name="Kênya Vellanini Costa Martins" userId="a8ecf0e7-597d-429d-8a97-acac7a12bd12" providerId="ADAL" clId="{9AFAEC17-1867-4E50-9F9A-75F1B4CD92EE}" dt="2024-04-03T12:21:18.826" v="5" actId="478"/>
          <ac:spMkLst>
            <pc:docMk/>
            <pc:sldMk cId="2955589128" sldId="510"/>
            <ac:spMk id="5" creationId="{A4A9DF79-5E03-2C9C-5446-1C6688A2592D}"/>
          </ac:spMkLst>
        </pc:spChg>
        <pc:spChg chg="del mod">
          <ac:chgData name="Kênya Vellanini Costa Martins" userId="a8ecf0e7-597d-429d-8a97-acac7a12bd12" providerId="ADAL" clId="{9AFAEC17-1867-4E50-9F9A-75F1B4CD92EE}" dt="2024-04-03T12:21:14" v="3" actId="478"/>
          <ac:spMkLst>
            <pc:docMk/>
            <pc:sldMk cId="2955589128" sldId="510"/>
            <ac:spMk id="25" creationId="{B83525EB-7BC1-0104-5F9F-6E53001ECA50}"/>
          </ac:spMkLst>
        </pc:spChg>
        <pc:picChg chg="del">
          <ac:chgData name="Kênya Vellanini Costa Martins" userId="a8ecf0e7-597d-429d-8a97-acac7a12bd12" providerId="ADAL" clId="{9AFAEC17-1867-4E50-9F9A-75F1B4CD92EE}" dt="2024-04-03T12:21:08.889" v="1" actId="478"/>
          <ac:picMkLst>
            <pc:docMk/>
            <pc:sldMk cId="2955589128" sldId="510"/>
            <ac:picMk id="3" creationId="{BF811C20-5D51-B278-0C8B-A8DEE3F0AE48}"/>
          </ac:picMkLst>
        </pc:picChg>
        <pc:picChg chg="add mod">
          <ac:chgData name="Kênya Vellanini Costa Martins" userId="a8ecf0e7-597d-429d-8a97-acac7a12bd12" providerId="ADAL" clId="{9AFAEC17-1867-4E50-9F9A-75F1B4CD92EE}" dt="2024-04-03T12:21:28.451" v="9" actId="1076"/>
          <ac:picMkLst>
            <pc:docMk/>
            <pc:sldMk cId="2955589128" sldId="510"/>
            <ac:picMk id="4" creationId="{07B9DE63-6DF5-2DD1-BBF9-7D42C584A96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792A5F-5194-FB4B-9C73-559C5241DAB9}" type="datetimeFigureOut">
              <a:rPr lang="pt-BR" smtClean="0"/>
              <a:t>03/04/2024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3918D5-70A2-A44E-99A6-350305077F8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9633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3A7318-BA8F-FF7B-CB6F-2114F0A7A5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8FA7118-A222-0FF5-5313-7169A93A34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FEAE605-9CE3-DD1C-8DEA-5326A3611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2EFC0-7CF5-2444-849F-784185ED0A9F}" type="datetimeFigureOut">
              <a:rPr lang="pt-BR" smtClean="0"/>
              <a:t>03/04/2024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6E85AB0-F19A-E3E9-0EED-F0733CF9C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38C5F0B-F6CD-EA48-ED8F-5B8366BD7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8FD60-8655-654E-8F20-22FDAC402D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9553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BB35E3-8712-801D-7446-189521740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6CF66007-DAAB-F506-9171-43C5300724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9F7494D-C908-21CC-5B08-D18EEC5DF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2EFC0-7CF5-2444-849F-784185ED0A9F}" type="datetimeFigureOut">
              <a:rPr lang="pt-BR" smtClean="0"/>
              <a:t>03/04/2024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868957E-00FD-2E4B-2E4D-0166184B7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142B9F7-6387-802E-7A0D-35B778B16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8FD60-8655-654E-8F20-22FDAC402D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3540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6763DF1-8602-D358-91E6-3C8E9F7FE5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FD74A79D-21AF-7329-92F5-4701E568E6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870A03B-5497-8DB5-3E0E-A4C78B393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2EFC0-7CF5-2444-849F-784185ED0A9F}" type="datetimeFigureOut">
              <a:rPr lang="pt-BR" smtClean="0"/>
              <a:t>03/04/2024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53C2F52-5F44-C70C-769B-83EB46104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3582610-E9DA-1E85-4429-29C9AB7BE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8FD60-8655-654E-8F20-22FDAC402D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88290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8463F29-7E74-83F3-8437-E22C385B4BDC}"/>
              </a:ext>
            </a:extLst>
          </p:cNvPr>
          <p:cNvSpPr/>
          <p:nvPr userDrawn="1"/>
        </p:nvSpPr>
        <p:spPr>
          <a:xfrm>
            <a:off x="560125" y="873984"/>
            <a:ext cx="11071750" cy="5110033"/>
          </a:xfrm>
          <a:prstGeom prst="roundRect">
            <a:avLst>
              <a:gd name="adj" fmla="val 12380"/>
            </a:avLst>
          </a:prstGeom>
          <a:solidFill>
            <a:srgbClr val="F6F6FF"/>
          </a:solidFill>
          <a:ln w="6181" cap="flat">
            <a:noFill/>
            <a:prstDash val="solid"/>
            <a:round/>
          </a:ln>
          <a:effectLst/>
        </p:spPr>
        <p:txBody>
          <a:bodyPr wrap="square" rtlCol="0" anchor="ctr">
            <a:noAutofit/>
          </a:bodyPr>
          <a:lstStyle/>
          <a:p>
            <a:endParaRPr lang="en-US" sz="527"/>
          </a:p>
        </p:txBody>
      </p:sp>
      <p:sp>
        <p:nvSpPr>
          <p:cNvPr id="3" name="Picture Placeholder 13">
            <a:extLst>
              <a:ext uri="{FF2B5EF4-FFF2-40B4-BE49-F238E27FC236}">
                <a16:creationId xmlns:a16="http://schemas.microsoft.com/office/drawing/2014/main" id="{581D9D83-CD31-8362-5BC4-31746A90E15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197599" y="1277997"/>
            <a:ext cx="2481944" cy="4302006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0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4" name="Picture Placeholder 15">
            <a:extLst>
              <a:ext uri="{FF2B5EF4-FFF2-40B4-BE49-F238E27FC236}">
                <a16:creationId xmlns:a16="http://schemas.microsoft.com/office/drawing/2014/main" id="{600241AA-0F6D-A048-80C5-26B1C492822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614056" y="1277997"/>
            <a:ext cx="2481944" cy="4302006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0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pPr marL="0" lv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4156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53FC887-62DF-AE78-CF32-64E8B5CF684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44343" y="658813"/>
            <a:ext cx="4788935" cy="1683425"/>
          </a:xfrm>
          <a:custGeom>
            <a:avLst/>
            <a:gdLst>
              <a:gd name="connsiteX0" fmla="*/ 280576 w 4788935"/>
              <a:gd name="connsiteY0" fmla="*/ 0 h 1683425"/>
              <a:gd name="connsiteX1" fmla="*/ 4508359 w 4788935"/>
              <a:gd name="connsiteY1" fmla="*/ 0 h 1683425"/>
              <a:gd name="connsiteX2" fmla="*/ 4788935 w 4788935"/>
              <a:gd name="connsiteY2" fmla="*/ 280576 h 1683425"/>
              <a:gd name="connsiteX3" fmla="*/ 4788935 w 4788935"/>
              <a:gd name="connsiteY3" fmla="*/ 1402849 h 1683425"/>
              <a:gd name="connsiteX4" fmla="*/ 4508359 w 4788935"/>
              <a:gd name="connsiteY4" fmla="*/ 1683425 h 1683425"/>
              <a:gd name="connsiteX5" fmla="*/ 280576 w 4788935"/>
              <a:gd name="connsiteY5" fmla="*/ 1683425 h 1683425"/>
              <a:gd name="connsiteX6" fmla="*/ 0 w 4788935"/>
              <a:gd name="connsiteY6" fmla="*/ 1402849 h 1683425"/>
              <a:gd name="connsiteX7" fmla="*/ 0 w 4788935"/>
              <a:gd name="connsiteY7" fmla="*/ 280576 h 1683425"/>
              <a:gd name="connsiteX8" fmla="*/ 280576 w 4788935"/>
              <a:gd name="connsiteY8" fmla="*/ 0 h 1683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88935" h="1683425">
                <a:moveTo>
                  <a:pt x="280576" y="0"/>
                </a:moveTo>
                <a:lnTo>
                  <a:pt x="4508359" y="0"/>
                </a:lnTo>
                <a:cubicBezTo>
                  <a:pt x="4663317" y="0"/>
                  <a:pt x="4788935" y="125618"/>
                  <a:pt x="4788935" y="280576"/>
                </a:cubicBezTo>
                <a:lnTo>
                  <a:pt x="4788935" y="1402849"/>
                </a:lnTo>
                <a:cubicBezTo>
                  <a:pt x="4788935" y="1557807"/>
                  <a:pt x="4663317" y="1683425"/>
                  <a:pt x="4508359" y="1683425"/>
                </a:cubicBezTo>
                <a:lnTo>
                  <a:pt x="280576" y="1683425"/>
                </a:lnTo>
                <a:cubicBezTo>
                  <a:pt x="125618" y="1683425"/>
                  <a:pt x="0" y="1557807"/>
                  <a:pt x="0" y="1402849"/>
                </a:cubicBezTo>
                <a:lnTo>
                  <a:pt x="0" y="280576"/>
                </a:lnTo>
                <a:cubicBezTo>
                  <a:pt x="0" y="125618"/>
                  <a:pt x="125618" y="0"/>
                  <a:pt x="280576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lang="en-US" dirty="0">
                <a:latin typeface="Open Sans" pitchFamily="2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FF7644C7-8534-C8C2-85DD-8C3C84003B4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444343" y="2594593"/>
            <a:ext cx="4788935" cy="1683425"/>
          </a:xfrm>
          <a:custGeom>
            <a:avLst/>
            <a:gdLst>
              <a:gd name="connsiteX0" fmla="*/ 280576 w 4788935"/>
              <a:gd name="connsiteY0" fmla="*/ 0 h 1683425"/>
              <a:gd name="connsiteX1" fmla="*/ 4508359 w 4788935"/>
              <a:gd name="connsiteY1" fmla="*/ 0 h 1683425"/>
              <a:gd name="connsiteX2" fmla="*/ 4788935 w 4788935"/>
              <a:gd name="connsiteY2" fmla="*/ 280576 h 1683425"/>
              <a:gd name="connsiteX3" fmla="*/ 4788935 w 4788935"/>
              <a:gd name="connsiteY3" fmla="*/ 1402849 h 1683425"/>
              <a:gd name="connsiteX4" fmla="*/ 4508359 w 4788935"/>
              <a:gd name="connsiteY4" fmla="*/ 1683425 h 1683425"/>
              <a:gd name="connsiteX5" fmla="*/ 280576 w 4788935"/>
              <a:gd name="connsiteY5" fmla="*/ 1683425 h 1683425"/>
              <a:gd name="connsiteX6" fmla="*/ 0 w 4788935"/>
              <a:gd name="connsiteY6" fmla="*/ 1402849 h 1683425"/>
              <a:gd name="connsiteX7" fmla="*/ 0 w 4788935"/>
              <a:gd name="connsiteY7" fmla="*/ 280576 h 1683425"/>
              <a:gd name="connsiteX8" fmla="*/ 280576 w 4788935"/>
              <a:gd name="connsiteY8" fmla="*/ 0 h 1683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88935" h="1683425">
                <a:moveTo>
                  <a:pt x="280576" y="0"/>
                </a:moveTo>
                <a:lnTo>
                  <a:pt x="4508359" y="0"/>
                </a:lnTo>
                <a:cubicBezTo>
                  <a:pt x="4663317" y="0"/>
                  <a:pt x="4788935" y="125618"/>
                  <a:pt x="4788935" y="280576"/>
                </a:cubicBezTo>
                <a:lnTo>
                  <a:pt x="4788935" y="1402849"/>
                </a:lnTo>
                <a:cubicBezTo>
                  <a:pt x="4788935" y="1557807"/>
                  <a:pt x="4663317" y="1683425"/>
                  <a:pt x="4508359" y="1683425"/>
                </a:cubicBezTo>
                <a:lnTo>
                  <a:pt x="280576" y="1683425"/>
                </a:lnTo>
                <a:cubicBezTo>
                  <a:pt x="125618" y="1683425"/>
                  <a:pt x="0" y="1557807"/>
                  <a:pt x="0" y="1402849"/>
                </a:cubicBezTo>
                <a:lnTo>
                  <a:pt x="0" y="280576"/>
                </a:lnTo>
                <a:cubicBezTo>
                  <a:pt x="0" y="125618"/>
                  <a:pt x="125618" y="0"/>
                  <a:pt x="280576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lang="en-US" dirty="0">
                <a:latin typeface="Open Sans" pitchFamily="2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4C484CFA-BAD6-7059-0C85-6B4BDED46C8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444343" y="4541660"/>
            <a:ext cx="4788935" cy="1683425"/>
          </a:xfrm>
          <a:custGeom>
            <a:avLst/>
            <a:gdLst>
              <a:gd name="connsiteX0" fmla="*/ 280576 w 4788935"/>
              <a:gd name="connsiteY0" fmla="*/ 0 h 1683425"/>
              <a:gd name="connsiteX1" fmla="*/ 4508359 w 4788935"/>
              <a:gd name="connsiteY1" fmla="*/ 0 h 1683425"/>
              <a:gd name="connsiteX2" fmla="*/ 4788935 w 4788935"/>
              <a:gd name="connsiteY2" fmla="*/ 280576 h 1683425"/>
              <a:gd name="connsiteX3" fmla="*/ 4788935 w 4788935"/>
              <a:gd name="connsiteY3" fmla="*/ 1402849 h 1683425"/>
              <a:gd name="connsiteX4" fmla="*/ 4508359 w 4788935"/>
              <a:gd name="connsiteY4" fmla="*/ 1683425 h 1683425"/>
              <a:gd name="connsiteX5" fmla="*/ 280576 w 4788935"/>
              <a:gd name="connsiteY5" fmla="*/ 1683425 h 1683425"/>
              <a:gd name="connsiteX6" fmla="*/ 0 w 4788935"/>
              <a:gd name="connsiteY6" fmla="*/ 1402849 h 1683425"/>
              <a:gd name="connsiteX7" fmla="*/ 0 w 4788935"/>
              <a:gd name="connsiteY7" fmla="*/ 280576 h 1683425"/>
              <a:gd name="connsiteX8" fmla="*/ 280576 w 4788935"/>
              <a:gd name="connsiteY8" fmla="*/ 0 h 1683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88935" h="1683425">
                <a:moveTo>
                  <a:pt x="280576" y="0"/>
                </a:moveTo>
                <a:lnTo>
                  <a:pt x="4508359" y="0"/>
                </a:lnTo>
                <a:cubicBezTo>
                  <a:pt x="4663317" y="0"/>
                  <a:pt x="4788935" y="125618"/>
                  <a:pt x="4788935" y="280576"/>
                </a:cubicBezTo>
                <a:lnTo>
                  <a:pt x="4788935" y="1402849"/>
                </a:lnTo>
                <a:cubicBezTo>
                  <a:pt x="4788935" y="1557807"/>
                  <a:pt x="4663317" y="1683425"/>
                  <a:pt x="4508359" y="1683425"/>
                </a:cubicBezTo>
                <a:lnTo>
                  <a:pt x="280576" y="1683425"/>
                </a:lnTo>
                <a:cubicBezTo>
                  <a:pt x="125618" y="1683425"/>
                  <a:pt x="0" y="1557807"/>
                  <a:pt x="0" y="1402849"/>
                </a:cubicBezTo>
                <a:lnTo>
                  <a:pt x="0" y="280576"/>
                </a:lnTo>
                <a:cubicBezTo>
                  <a:pt x="0" y="125618"/>
                  <a:pt x="125618" y="0"/>
                  <a:pt x="280576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lang="en-US" dirty="0">
                <a:latin typeface="Open Sans" pitchFamily="2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54801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7DF65A5-3FCC-F547-B4E1-8341A7BA833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064526" y="1103087"/>
            <a:ext cx="2299774" cy="2228868"/>
          </a:xfrm>
          <a:custGeom>
            <a:avLst/>
            <a:gdLst>
              <a:gd name="connsiteX0" fmla="*/ 246513 w 2299774"/>
              <a:gd name="connsiteY0" fmla="*/ 0 h 2228868"/>
              <a:gd name="connsiteX1" fmla="*/ 2053261 w 2299774"/>
              <a:gd name="connsiteY1" fmla="*/ 0 h 2228868"/>
              <a:gd name="connsiteX2" fmla="*/ 2299774 w 2299774"/>
              <a:gd name="connsiteY2" fmla="*/ 246513 h 2228868"/>
              <a:gd name="connsiteX3" fmla="*/ 2299774 w 2299774"/>
              <a:gd name="connsiteY3" fmla="*/ 1982355 h 2228868"/>
              <a:gd name="connsiteX4" fmla="*/ 2053261 w 2299774"/>
              <a:gd name="connsiteY4" fmla="*/ 2228868 h 2228868"/>
              <a:gd name="connsiteX5" fmla="*/ 246513 w 2299774"/>
              <a:gd name="connsiteY5" fmla="*/ 2228868 h 2228868"/>
              <a:gd name="connsiteX6" fmla="*/ 0 w 2299774"/>
              <a:gd name="connsiteY6" fmla="*/ 1982355 h 2228868"/>
              <a:gd name="connsiteX7" fmla="*/ 0 w 2299774"/>
              <a:gd name="connsiteY7" fmla="*/ 246513 h 2228868"/>
              <a:gd name="connsiteX8" fmla="*/ 246513 w 2299774"/>
              <a:gd name="connsiteY8" fmla="*/ 0 h 2228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99774" h="2228868">
                <a:moveTo>
                  <a:pt x="246513" y="0"/>
                </a:moveTo>
                <a:lnTo>
                  <a:pt x="2053261" y="0"/>
                </a:lnTo>
                <a:cubicBezTo>
                  <a:pt x="2189406" y="0"/>
                  <a:pt x="2299774" y="110368"/>
                  <a:pt x="2299774" y="246513"/>
                </a:cubicBezTo>
                <a:lnTo>
                  <a:pt x="2299774" y="1982355"/>
                </a:lnTo>
                <a:cubicBezTo>
                  <a:pt x="2299774" y="2118500"/>
                  <a:pt x="2189406" y="2228868"/>
                  <a:pt x="2053261" y="2228868"/>
                </a:cubicBezTo>
                <a:lnTo>
                  <a:pt x="246513" y="2228868"/>
                </a:lnTo>
                <a:cubicBezTo>
                  <a:pt x="110368" y="2228868"/>
                  <a:pt x="0" y="2118500"/>
                  <a:pt x="0" y="1982355"/>
                </a:cubicBezTo>
                <a:lnTo>
                  <a:pt x="0" y="246513"/>
                </a:lnTo>
                <a:cubicBezTo>
                  <a:pt x="0" y="110368"/>
                  <a:pt x="110368" y="0"/>
                  <a:pt x="246513" y="0"/>
                </a:cubicBezTo>
                <a:close/>
              </a:path>
            </a:pathLst>
          </a:custGeom>
          <a:pattFill prst="wdDnDiag">
            <a:fgClr>
              <a:schemeClr val="accent3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lnSpc>
                <a:spcPct val="150000"/>
              </a:lnSpc>
              <a:buNone/>
              <a:defRPr sz="1400" b="0" i="0">
                <a:latin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C87B0188-5A49-E641-B4ED-3D2EF7B9B1F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616204" y="3479722"/>
            <a:ext cx="2299774" cy="2228868"/>
          </a:xfrm>
          <a:custGeom>
            <a:avLst/>
            <a:gdLst>
              <a:gd name="connsiteX0" fmla="*/ 246513 w 2299774"/>
              <a:gd name="connsiteY0" fmla="*/ 0 h 2228868"/>
              <a:gd name="connsiteX1" fmla="*/ 2053261 w 2299774"/>
              <a:gd name="connsiteY1" fmla="*/ 0 h 2228868"/>
              <a:gd name="connsiteX2" fmla="*/ 2299774 w 2299774"/>
              <a:gd name="connsiteY2" fmla="*/ 246513 h 2228868"/>
              <a:gd name="connsiteX3" fmla="*/ 2299774 w 2299774"/>
              <a:gd name="connsiteY3" fmla="*/ 1982355 h 2228868"/>
              <a:gd name="connsiteX4" fmla="*/ 2053261 w 2299774"/>
              <a:gd name="connsiteY4" fmla="*/ 2228868 h 2228868"/>
              <a:gd name="connsiteX5" fmla="*/ 246513 w 2299774"/>
              <a:gd name="connsiteY5" fmla="*/ 2228868 h 2228868"/>
              <a:gd name="connsiteX6" fmla="*/ 0 w 2299774"/>
              <a:gd name="connsiteY6" fmla="*/ 1982355 h 2228868"/>
              <a:gd name="connsiteX7" fmla="*/ 0 w 2299774"/>
              <a:gd name="connsiteY7" fmla="*/ 246513 h 2228868"/>
              <a:gd name="connsiteX8" fmla="*/ 246513 w 2299774"/>
              <a:gd name="connsiteY8" fmla="*/ 0 h 2228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99774" h="2228868">
                <a:moveTo>
                  <a:pt x="246513" y="0"/>
                </a:moveTo>
                <a:lnTo>
                  <a:pt x="2053261" y="0"/>
                </a:lnTo>
                <a:cubicBezTo>
                  <a:pt x="2189406" y="0"/>
                  <a:pt x="2299774" y="110368"/>
                  <a:pt x="2299774" y="246513"/>
                </a:cubicBezTo>
                <a:lnTo>
                  <a:pt x="2299774" y="1982355"/>
                </a:lnTo>
                <a:cubicBezTo>
                  <a:pt x="2299774" y="2118500"/>
                  <a:pt x="2189406" y="2228868"/>
                  <a:pt x="2053261" y="2228868"/>
                </a:cubicBezTo>
                <a:lnTo>
                  <a:pt x="246513" y="2228868"/>
                </a:lnTo>
                <a:cubicBezTo>
                  <a:pt x="110368" y="2228868"/>
                  <a:pt x="0" y="2118500"/>
                  <a:pt x="0" y="1982355"/>
                </a:cubicBezTo>
                <a:lnTo>
                  <a:pt x="0" y="246513"/>
                </a:lnTo>
                <a:cubicBezTo>
                  <a:pt x="0" y="110368"/>
                  <a:pt x="110368" y="0"/>
                  <a:pt x="246513" y="0"/>
                </a:cubicBezTo>
                <a:close/>
              </a:path>
            </a:pathLst>
          </a:custGeom>
          <a:pattFill prst="wdDnDiag">
            <a:fgClr>
              <a:schemeClr val="accent3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lnSpc>
                <a:spcPct val="150000"/>
              </a:lnSpc>
              <a:buNone/>
              <a:defRPr sz="1400" b="0" i="0">
                <a:latin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FD0DDA1C-9FC5-FA48-9D41-0FB4A7AB4D66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9064526" y="3479722"/>
            <a:ext cx="2299774" cy="2228868"/>
          </a:xfrm>
          <a:custGeom>
            <a:avLst/>
            <a:gdLst>
              <a:gd name="connsiteX0" fmla="*/ 246513 w 2299774"/>
              <a:gd name="connsiteY0" fmla="*/ 0 h 2228868"/>
              <a:gd name="connsiteX1" fmla="*/ 2053261 w 2299774"/>
              <a:gd name="connsiteY1" fmla="*/ 0 h 2228868"/>
              <a:gd name="connsiteX2" fmla="*/ 2299774 w 2299774"/>
              <a:gd name="connsiteY2" fmla="*/ 246513 h 2228868"/>
              <a:gd name="connsiteX3" fmla="*/ 2299774 w 2299774"/>
              <a:gd name="connsiteY3" fmla="*/ 1982355 h 2228868"/>
              <a:gd name="connsiteX4" fmla="*/ 2053261 w 2299774"/>
              <a:gd name="connsiteY4" fmla="*/ 2228868 h 2228868"/>
              <a:gd name="connsiteX5" fmla="*/ 246513 w 2299774"/>
              <a:gd name="connsiteY5" fmla="*/ 2228868 h 2228868"/>
              <a:gd name="connsiteX6" fmla="*/ 0 w 2299774"/>
              <a:gd name="connsiteY6" fmla="*/ 1982355 h 2228868"/>
              <a:gd name="connsiteX7" fmla="*/ 0 w 2299774"/>
              <a:gd name="connsiteY7" fmla="*/ 246513 h 2228868"/>
              <a:gd name="connsiteX8" fmla="*/ 246513 w 2299774"/>
              <a:gd name="connsiteY8" fmla="*/ 0 h 2228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99774" h="2228868">
                <a:moveTo>
                  <a:pt x="246513" y="0"/>
                </a:moveTo>
                <a:lnTo>
                  <a:pt x="2053261" y="0"/>
                </a:lnTo>
                <a:cubicBezTo>
                  <a:pt x="2189406" y="0"/>
                  <a:pt x="2299774" y="110368"/>
                  <a:pt x="2299774" y="246513"/>
                </a:cubicBezTo>
                <a:lnTo>
                  <a:pt x="2299774" y="1982355"/>
                </a:lnTo>
                <a:cubicBezTo>
                  <a:pt x="2299774" y="2118500"/>
                  <a:pt x="2189406" y="2228868"/>
                  <a:pt x="2053261" y="2228868"/>
                </a:cubicBezTo>
                <a:lnTo>
                  <a:pt x="246513" y="2228868"/>
                </a:lnTo>
                <a:cubicBezTo>
                  <a:pt x="110368" y="2228868"/>
                  <a:pt x="0" y="2118500"/>
                  <a:pt x="0" y="1982355"/>
                </a:cubicBezTo>
                <a:lnTo>
                  <a:pt x="0" y="246513"/>
                </a:lnTo>
                <a:cubicBezTo>
                  <a:pt x="0" y="110368"/>
                  <a:pt x="110368" y="0"/>
                  <a:pt x="246513" y="0"/>
                </a:cubicBezTo>
                <a:close/>
              </a:path>
            </a:pathLst>
          </a:custGeom>
          <a:pattFill prst="wdDnDiag">
            <a:fgClr>
              <a:schemeClr val="accent3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lnSpc>
                <a:spcPct val="150000"/>
              </a:lnSpc>
              <a:buNone/>
              <a:defRPr sz="1400" b="0" i="0">
                <a:latin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4F681D0-B779-9045-B3E4-433AB738354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616204" y="1103087"/>
            <a:ext cx="2299774" cy="2228868"/>
          </a:xfrm>
          <a:custGeom>
            <a:avLst/>
            <a:gdLst>
              <a:gd name="connsiteX0" fmla="*/ 246513 w 2299774"/>
              <a:gd name="connsiteY0" fmla="*/ 0 h 2228868"/>
              <a:gd name="connsiteX1" fmla="*/ 2053261 w 2299774"/>
              <a:gd name="connsiteY1" fmla="*/ 0 h 2228868"/>
              <a:gd name="connsiteX2" fmla="*/ 2299774 w 2299774"/>
              <a:gd name="connsiteY2" fmla="*/ 246513 h 2228868"/>
              <a:gd name="connsiteX3" fmla="*/ 2299774 w 2299774"/>
              <a:gd name="connsiteY3" fmla="*/ 1982355 h 2228868"/>
              <a:gd name="connsiteX4" fmla="*/ 2053261 w 2299774"/>
              <a:gd name="connsiteY4" fmla="*/ 2228868 h 2228868"/>
              <a:gd name="connsiteX5" fmla="*/ 246513 w 2299774"/>
              <a:gd name="connsiteY5" fmla="*/ 2228868 h 2228868"/>
              <a:gd name="connsiteX6" fmla="*/ 0 w 2299774"/>
              <a:gd name="connsiteY6" fmla="*/ 1982355 h 2228868"/>
              <a:gd name="connsiteX7" fmla="*/ 0 w 2299774"/>
              <a:gd name="connsiteY7" fmla="*/ 246513 h 2228868"/>
              <a:gd name="connsiteX8" fmla="*/ 246513 w 2299774"/>
              <a:gd name="connsiteY8" fmla="*/ 0 h 2228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99774" h="2228868">
                <a:moveTo>
                  <a:pt x="246513" y="0"/>
                </a:moveTo>
                <a:lnTo>
                  <a:pt x="2053261" y="0"/>
                </a:lnTo>
                <a:cubicBezTo>
                  <a:pt x="2189406" y="0"/>
                  <a:pt x="2299774" y="110368"/>
                  <a:pt x="2299774" y="246513"/>
                </a:cubicBezTo>
                <a:lnTo>
                  <a:pt x="2299774" y="1982355"/>
                </a:lnTo>
                <a:cubicBezTo>
                  <a:pt x="2299774" y="2118500"/>
                  <a:pt x="2189406" y="2228868"/>
                  <a:pt x="2053261" y="2228868"/>
                </a:cubicBezTo>
                <a:lnTo>
                  <a:pt x="246513" y="2228868"/>
                </a:lnTo>
                <a:cubicBezTo>
                  <a:pt x="110368" y="2228868"/>
                  <a:pt x="0" y="2118500"/>
                  <a:pt x="0" y="1982355"/>
                </a:cubicBezTo>
                <a:lnTo>
                  <a:pt x="0" y="246513"/>
                </a:lnTo>
                <a:cubicBezTo>
                  <a:pt x="0" y="110368"/>
                  <a:pt x="110368" y="0"/>
                  <a:pt x="246513" y="0"/>
                </a:cubicBezTo>
                <a:close/>
              </a:path>
            </a:pathLst>
          </a:custGeom>
          <a:pattFill prst="wdDnDiag">
            <a:fgClr>
              <a:schemeClr val="accent3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lnSpc>
                <a:spcPct val="150000"/>
              </a:lnSpc>
              <a:buNone/>
              <a:defRPr sz="1400" b="0" i="0">
                <a:latin typeface="Open Sans" panose="020B0606030504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349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21B727-BF4B-B560-DD70-58F02A0C8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0866296-0BA3-38D2-D7B0-AF8AF76BBA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7884AE7-EC44-3757-FDBA-7E95305D6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2EFC0-7CF5-2444-849F-784185ED0A9F}" type="datetimeFigureOut">
              <a:rPr lang="pt-BR" smtClean="0"/>
              <a:t>03/04/2024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4BE87AC-8C26-3BE3-E578-FE1FE851B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1CFB77C-4F8A-2D7D-4355-9CA8BF60B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8FD60-8655-654E-8F20-22FDAC402D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46659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5B6654-7FBF-D970-F548-BD0DF4D44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0CF0942-57B6-5C37-3E3E-BE896AD12E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06C9CBB-2C67-2F7C-B4D9-474E0D929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2EFC0-7CF5-2444-849F-784185ED0A9F}" type="datetimeFigureOut">
              <a:rPr lang="pt-BR" smtClean="0"/>
              <a:t>03/04/2024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9938359-D5E2-5F61-F8F9-03E5A4305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AD51F64-F3D3-5561-4649-34FFFF027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8FD60-8655-654E-8F20-22FDAC402D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0406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3F9132-18A7-83D3-B541-C41D67D9D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6E5D2DA-DEB7-BA29-0984-63395A58D7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90CEF47-48D0-33D3-D1CF-D172A5191A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C593A97-912F-0B2B-8B7B-97FA32E99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2EFC0-7CF5-2444-849F-784185ED0A9F}" type="datetimeFigureOut">
              <a:rPr lang="pt-BR" smtClean="0"/>
              <a:t>03/04/2024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5A9BC79-BA2C-E1DE-1CEC-D78DE7003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F330BF1-3AAC-95C5-4AA6-CCCA125D9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8FD60-8655-654E-8F20-22FDAC402D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1424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AE369B-53DE-C42B-BD8F-70BBD8906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6EC3D4F-10DD-B017-FD0A-6E0613B21A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093F92B-DF7E-3676-8006-E77CBD6C0D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34F09FC0-00C5-7FFF-A35A-B9904C4B9C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AF910280-EB43-887B-9C9C-6B511EDA2C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AFFCC1DF-89B2-7BB1-1897-E17519EB3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2EFC0-7CF5-2444-849F-784185ED0A9F}" type="datetimeFigureOut">
              <a:rPr lang="pt-BR" smtClean="0"/>
              <a:t>03/04/2024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AC7C2454-8E0E-F0BA-1737-A2B3B302E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2F2FAAC1-547E-3D62-A376-A5BE8499F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8FD60-8655-654E-8F20-22FDAC402D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6157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7FE141-3044-DA17-58C8-671C073F3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40F96878-406D-1A0A-40DA-674C4CADC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2EFC0-7CF5-2444-849F-784185ED0A9F}" type="datetimeFigureOut">
              <a:rPr lang="pt-BR" smtClean="0"/>
              <a:t>03/04/2024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DFA82C03-6C05-1B4B-34AC-18C60ACA5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FF41D746-35EA-4C7A-7747-ACEF27F13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8FD60-8655-654E-8F20-22FDAC402D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2545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862B72B9-9D72-941B-3D2E-4578202F2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2EFC0-7CF5-2444-849F-784185ED0A9F}" type="datetimeFigureOut">
              <a:rPr lang="pt-BR" smtClean="0"/>
              <a:t>03/04/2024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71061854-FF5D-5078-69BF-7C18DACFD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12DDC7B-2EE1-73E5-772B-FCA51F7E3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8FD60-8655-654E-8F20-22FDAC402D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0847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62A097-B6E7-A853-054F-FF029CB36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E84C14B-E1FC-9EED-A85C-11500D0B14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F4EA230-EADD-ECEC-5F75-AC920EE1BB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A4BC42E-BED5-FF5E-1003-AF5D407F2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2EFC0-7CF5-2444-849F-784185ED0A9F}" type="datetimeFigureOut">
              <a:rPr lang="pt-BR" smtClean="0"/>
              <a:t>03/04/2024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DF874C4-B2DC-EC36-D88C-7BD1F3A5D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7A39C95-BF54-9F43-7142-6EB11332C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8FD60-8655-654E-8F20-22FDAC402D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841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B29042-9362-4A93-E4DC-DDB7944CD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354DE87E-88CE-E651-C8B9-C05E73BA71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31039EB-8FF9-1322-58BE-6E93DE4CB4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F2A9AAA-4926-AB4C-3686-7CEB24E7C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2EFC0-7CF5-2444-849F-784185ED0A9F}" type="datetimeFigureOut">
              <a:rPr lang="pt-BR" smtClean="0"/>
              <a:t>03/04/2024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E0C4179-32FC-B52B-EDAE-56A31B8DD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E084E01-01DB-57D4-CFC9-47D15D870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8FD60-8655-654E-8F20-22FDAC402D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5028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3AFCB36B-A045-0F91-4162-174183208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7FB5A69-D66E-1DDD-D193-BE29EFA624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F4E9598-B72E-332D-E501-C0434F11A3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12EFC0-7CF5-2444-849F-784185ED0A9F}" type="datetimeFigureOut">
              <a:rPr lang="pt-BR" smtClean="0"/>
              <a:t>03/04/2024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BC025CC-EB76-A876-29CB-69E84FA403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4E42290-0D39-3C6E-6D05-9F1E95270F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FD60-8655-654E-8F20-22FDAC402D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1958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7" r:id="rId13"/>
    <p:sldLayoutId id="2147483676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image" Target="../media/image3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97272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B83525EB-7BC1-0104-5F9F-6E53001ECA50}"/>
              </a:ext>
            </a:extLst>
          </p:cNvPr>
          <p:cNvSpPr txBox="1"/>
          <p:nvPr/>
        </p:nvSpPr>
        <p:spPr>
          <a:xfrm>
            <a:off x="636170" y="415718"/>
            <a:ext cx="66508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 b="1">
                <a:latin typeface="Poppins SemiBold" pitchFamily="2" charset="77"/>
                <a:cs typeface="Poppins SemiBold" pitchFamily="2" charset="77"/>
              </a:defRPr>
            </a:lvl1pPr>
          </a:lstStyle>
          <a:p>
            <a:r>
              <a:rPr lang="pt-BR" sz="3600" b="1" i="0" dirty="0">
                <a:solidFill>
                  <a:srgbClr val="912BF1"/>
                </a:solidFill>
                <a:effectLst/>
                <a:latin typeface="MuseoModerno" pitchFamily="2" charset="77"/>
              </a:rPr>
              <a:t>Documentação-União estável</a:t>
            </a:r>
            <a:endParaRPr lang="en-US" sz="3600" b="1" spc="-150" dirty="0">
              <a:solidFill>
                <a:srgbClr val="912BF1"/>
              </a:solidFill>
              <a:latin typeface="MuseoModerno" pitchFamily="2" charset="77"/>
              <a:ea typeface="Inter UI Black" panose="020B0A02050000000004" pitchFamily="34" charset="0"/>
              <a:cs typeface="Poppins SemiBold" panose="00000700000000000000" pitchFamily="2" charset="0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70B119FC-EC52-EDE8-F7B2-CF81F67FCC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5099" y="334955"/>
            <a:ext cx="1947511" cy="807856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9EA9C016-4772-D6DD-7995-52BEEFD5E8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3507" y="1683762"/>
            <a:ext cx="4450790" cy="4442181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C09BF7CA-484E-B851-A820-1D8B2763AA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170" y="1900257"/>
            <a:ext cx="6305149" cy="3057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0927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F36434D2-48D9-0D31-D7A2-C1E2FF492A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896" y="512064"/>
            <a:ext cx="9299258" cy="5303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7575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33">
            <a:extLst>
              <a:ext uri="{FF2B5EF4-FFF2-40B4-BE49-F238E27FC236}">
                <a16:creationId xmlns:a16="http://schemas.microsoft.com/office/drawing/2014/main" id="{593A78B0-B05B-C706-C528-152E204BA035}"/>
              </a:ext>
            </a:extLst>
          </p:cNvPr>
          <p:cNvSpPr txBox="1"/>
          <p:nvPr/>
        </p:nvSpPr>
        <p:spPr>
          <a:xfrm>
            <a:off x="1070878" y="1125854"/>
            <a:ext cx="55481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912BF1"/>
                </a:solidFill>
                <a:effectLst/>
                <a:latin typeface="MuseoModerno" pitchFamily="2" charset="77"/>
              </a:rPr>
              <a:t>Comprovante de endereço</a:t>
            </a:r>
            <a:endParaRPr lang="pt-BR" sz="3200" dirty="0">
              <a:solidFill>
                <a:srgbClr val="912BF1"/>
              </a:solidFill>
              <a:effectLst/>
              <a:latin typeface="MuseoModerno" pitchFamily="2" charset="77"/>
            </a:endParaRPr>
          </a:p>
        </p:txBody>
      </p:sp>
      <p:sp>
        <p:nvSpPr>
          <p:cNvPr id="2" name="Retângulo Arredondado 2">
            <a:extLst>
              <a:ext uri="{FF2B5EF4-FFF2-40B4-BE49-F238E27FC236}">
                <a16:creationId xmlns:a16="http://schemas.microsoft.com/office/drawing/2014/main" id="{DCEB2DCC-76A4-3D01-4792-EC0BB86A37C3}"/>
              </a:ext>
            </a:extLst>
          </p:cNvPr>
          <p:cNvSpPr/>
          <p:nvPr/>
        </p:nvSpPr>
        <p:spPr>
          <a:xfrm>
            <a:off x="785254" y="2764443"/>
            <a:ext cx="6121983" cy="1781423"/>
          </a:xfrm>
          <a:prstGeom prst="roundRect">
            <a:avLst/>
          </a:prstGeom>
          <a:ln>
            <a:solidFill>
              <a:srgbClr val="C8AEF1">
                <a:alpha val="40000"/>
              </a:srgb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b="1" dirty="0">
              <a:solidFill>
                <a:srgbClr val="C600D2"/>
              </a:solidFill>
              <a:latin typeface="MuseoModerno" panose="020B0604020202020204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6E826A2D-F750-D2A0-ADCB-8EF076C5EB0A}"/>
              </a:ext>
            </a:extLst>
          </p:cNvPr>
          <p:cNvSpPr txBox="1"/>
          <p:nvPr/>
        </p:nvSpPr>
        <p:spPr>
          <a:xfrm>
            <a:off x="225083" y="3257936"/>
            <a:ext cx="63939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/>
              <a:t>Contas de consumo em nome do </a:t>
            </a:r>
            <a:r>
              <a:rPr lang="pt-BR" sz="2000" b="1" dirty="0">
                <a:solidFill>
                  <a:srgbClr val="C600D2"/>
                </a:solidFill>
              </a:rPr>
              <a:t>titular/tios/sogros/irmãos/pais/filhos e cônjuges.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A50AFF40-7193-E8B9-3D3B-2DA39373FE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1269" y="4364498"/>
            <a:ext cx="5458587" cy="1781424"/>
          </a:xfrm>
          <a:prstGeom prst="rect">
            <a:avLst/>
          </a:prstGeom>
        </p:spPr>
      </p:pic>
      <p:pic>
        <p:nvPicPr>
          <p:cNvPr id="11" name="Imagem 10" descr="Uma imagem contendo Mapa&#10;&#10;Descrição gerada automaticamente">
            <a:extLst>
              <a:ext uri="{FF2B5EF4-FFF2-40B4-BE49-F238E27FC236}">
                <a16:creationId xmlns:a16="http://schemas.microsoft.com/office/drawing/2014/main" id="{31F86321-1D26-3FCC-E5D3-D414EDE0FA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2313" y="1260802"/>
            <a:ext cx="3285063" cy="3285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5842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07B9DE63-6DF5-2DD1-BBF9-7D42C584A9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8561" y="462478"/>
            <a:ext cx="3666317" cy="5933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5891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33">
            <a:extLst>
              <a:ext uri="{FF2B5EF4-FFF2-40B4-BE49-F238E27FC236}">
                <a16:creationId xmlns:a16="http://schemas.microsoft.com/office/drawing/2014/main" id="{593A78B0-B05B-C706-C528-152E204BA035}"/>
              </a:ext>
            </a:extLst>
          </p:cNvPr>
          <p:cNvSpPr txBox="1"/>
          <p:nvPr/>
        </p:nvSpPr>
        <p:spPr>
          <a:xfrm>
            <a:off x="947392" y="541518"/>
            <a:ext cx="81153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912BF1"/>
                </a:solidFill>
                <a:latin typeface="MuseoModerno" pitchFamily="2" charset="77"/>
              </a:rPr>
              <a:t>ARC-Aditivo de redução de carências</a:t>
            </a:r>
            <a:endParaRPr lang="pt-BR" sz="3200" dirty="0">
              <a:solidFill>
                <a:srgbClr val="912BF1"/>
              </a:solidFill>
              <a:effectLst/>
              <a:latin typeface="MuseoModerno" pitchFamily="2" charset="77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7B659D5A-9E01-35E0-9430-FDB648FCE2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7097" y="541518"/>
            <a:ext cx="1947511" cy="807856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2A5CECD5-4905-C7CF-849F-9838A115A9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0666" y="1470476"/>
            <a:ext cx="8297433" cy="4734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7606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33">
            <a:extLst>
              <a:ext uri="{FF2B5EF4-FFF2-40B4-BE49-F238E27FC236}">
                <a16:creationId xmlns:a16="http://schemas.microsoft.com/office/drawing/2014/main" id="{593A78B0-B05B-C706-C528-152E204BA035}"/>
              </a:ext>
            </a:extLst>
          </p:cNvPr>
          <p:cNvSpPr txBox="1"/>
          <p:nvPr/>
        </p:nvSpPr>
        <p:spPr>
          <a:xfrm>
            <a:off x="947392" y="541518"/>
            <a:ext cx="81153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912BF1"/>
                </a:solidFill>
                <a:latin typeface="MuseoModerno" pitchFamily="2" charset="77"/>
              </a:rPr>
              <a:t>ARC-Aditivo de redução de carências</a:t>
            </a:r>
            <a:endParaRPr lang="pt-BR" sz="3200" dirty="0">
              <a:solidFill>
                <a:srgbClr val="912BF1"/>
              </a:solidFill>
              <a:effectLst/>
              <a:latin typeface="MuseoModerno" pitchFamily="2" charset="77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7B659D5A-9E01-35E0-9430-FDB648FCE2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7097" y="541518"/>
            <a:ext cx="1947511" cy="807856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ADBFE900-5C76-AE56-34B1-437BE30047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7392" y="1546918"/>
            <a:ext cx="10297216" cy="4097576"/>
          </a:xfrm>
          <a:prstGeom prst="rect">
            <a:avLst/>
          </a:prstGeom>
        </p:spPr>
      </p:pic>
      <p:sp>
        <p:nvSpPr>
          <p:cNvPr id="2" name="TextBox 24">
            <a:extLst>
              <a:ext uri="{FF2B5EF4-FFF2-40B4-BE49-F238E27FC236}">
                <a16:creationId xmlns:a16="http://schemas.microsoft.com/office/drawing/2014/main" id="{AACAEE88-0AC1-5ECD-B362-C832C13E937B}"/>
              </a:ext>
            </a:extLst>
          </p:cNvPr>
          <p:cNvSpPr txBox="1"/>
          <p:nvPr/>
        </p:nvSpPr>
        <p:spPr>
          <a:xfrm>
            <a:off x="1461980" y="5842038"/>
            <a:ext cx="9782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 b="1">
                <a:latin typeface="Poppins SemiBold" pitchFamily="2" charset="77"/>
                <a:cs typeface="Poppins SemiBold" pitchFamily="2" charset="77"/>
              </a:defRPr>
            </a:lvl1pPr>
          </a:lstStyle>
          <a:p>
            <a:r>
              <a:rPr lang="pt-BR" sz="2000" b="1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MuseoModerno" pitchFamily="2" charset="77"/>
              </a:rPr>
              <a:t>A carta de permanência vale 30 dias da emissão/cancelamento até a vigência.</a:t>
            </a:r>
            <a:endParaRPr lang="en-US" sz="2000" b="1" spc="-150" dirty="0">
              <a:solidFill>
                <a:schemeClr val="tx1">
                  <a:lumMod val="85000"/>
                  <a:lumOff val="15000"/>
                </a:schemeClr>
              </a:solidFill>
              <a:latin typeface="MuseoModerno" pitchFamily="2" charset="77"/>
              <a:ea typeface="Inter UI Black" panose="020B0A02050000000004" pitchFamily="34" charset="0"/>
              <a:cs typeface="Poppins SemiBold" panose="00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49365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33">
            <a:extLst>
              <a:ext uri="{FF2B5EF4-FFF2-40B4-BE49-F238E27FC236}">
                <a16:creationId xmlns:a16="http://schemas.microsoft.com/office/drawing/2014/main" id="{593A78B0-B05B-C706-C528-152E204BA035}"/>
              </a:ext>
            </a:extLst>
          </p:cNvPr>
          <p:cNvSpPr txBox="1"/>
          <p:nvPr/>
        </p:nvSpPr>
        <p:spPr>
          <a:xfrm>
            <a:off x="862986" y="665928"/>
            <a:ext cx="81153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912BF1"/>
                </a:solidFill>
                <a:latin typeface="MuseoModerno" pitchFamily="2" charset="77"/>
              </a:rPr>
              <a:t>ARC-Aditivo de redução de carências</a:t>
            </a:r>
            <a:endParaRPr lang="pt-BR" sz="3200" dirty="0">
              <a:solidFill>
                <a:srgbClr val="912BF1"/>
              </a:solidFill>
              <a:effectLst/>
              <a:latin typeface="MuseoModerno" pitchFamily="2" charset="77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D1D75310-E818-E956-2596-D691822318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8311" y="667640"/>
            <a:ext cx="2417889" cy="777179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EA5090B3-3750-0749-E86F-D814B66F75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9377" y="1162170"/>
            <a:ext cx="6782747" cy="5029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3568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33">
            <a:extLst>
              <a:ext uri="{FF2B5EF4-FFF2-40B4-BE49-F238E27FC236}">
                <a16:creationId xmlns:a16="http://schemas.microsoft.com/office/drawing/2014/main" id="{593A78B0-B05B-C706-C528-152E204BA035}"/>
              </a:ext>
            </a:extLst>
          </p:cNvPr>
          <p:cNvSpPr txBox="1"/>
          <p:nvPr/>
        </p:nvSpPr>
        <p:spPr>
          <a:xfrm>
            <a:off x="862986" y="665928"/>
            <a:ext cx="81153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912BF1"/>
                </a:solidFill>
                <a:latin typeface="MuseoModerno" pitchFamily="2" charset="77"/>
              </a:rPr>
              <a:t>ARC-Aditivo de redução de carências</a:t>
            </a:r>
            <a:endParaRPr lang="pt-BR" sz="3200" dirty="0">
              <a:solidFill>
                <a:srgbClr val="912BF1"/>
              </a:solidFill>
              <a:effectLst/>
              <a:latin typeface="MuseoModerno" pitchFamily="2" charset="77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53215933-6853-94FD-50CE-45A9824C5C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5699" y="541517"/>
            <a:ext cx="2222922" cy="833596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2DC0887A-F9BC-7C7D-2D90-2B4C24B9FB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4130" y="1499524"/>
            <a:ext cx="8115325" cy="4692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3210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33">
            <a:extLst>
              <a:ext uri="{FF2B5EF4-FFF2-40B4-BE49-F238E27FC236}">
                <a16:creationId xmlns:a16="http://schemas.microsoft.com/office/drawing/2014/main" id="{593A78B0-B05B-C706-C528-152E204BA035}"/>
              </a:ext>
            </a:extLst>
          </p:cNvPr>
          <p:cNvSpPr txBox="1"/>
          <p:nvPr/>
        </p:nvSpPr>
        <p:spPr>
          <a:xfrm>
            <a:off x="862986" y="665928"/>
            <a:ext cx="81153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912BF1"/>
                </a:solidFill>
                <a:latin typeface="MuseoModerno" pitchFamily="2" charset="77"/>
              </a:rPr>
              <a:t>Facilitador-Unimed BH</a:t>
            </a:r>
            <a:endParaRPr lang="pt-BR" sz="3200" dirty="0">
              <a:solidFill>
                <a:srgbClr val="912BF1"/>
              </a:solidFill>
              <a:effectLst/>
              <a:latin typeface="MuseoModerno" pitchFamily="2" charset="77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26C95EC9-5D82-0FB9-4194-93F75BB117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1260" y="1250703"/>
            <a:ext cx="8719682" cy="4721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6037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33">
            <a:extLst>
              <a:ext uri="{FF2B5EF4-FFF2-40B4-BE49-F238E27FC236}">
                <a16:creationId xmlns:a16="http://schemas.microsoft.com/office/drawing/2014/main" id="{593A78B0-B05B-C706-C528-152E204BA035}"/>
              </a:ext>
            </a:extLst>
          </p:cNvPr>
          <p:cNvSpPr txBox="1"/>
          <p:nvPr/>
        </p:nvSpPr>
        <p:spPr>
          <a:xfrm>
            <a:off x="862986" y="665928"/>
            <a:ext cx="81153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912BF1"/>
                </a:solidFill>
                <a:latin typeface="MuseoModerno" pitchFamily="2" charset="77"/>
              </a:rPr>
              <a:t>Facilitador-Unimed BH</a:t>
            </a:r>
            <a:endParaRPr lang="pt-BR" sz="3200" dirty="0">
              <a:solidFill>
                <a:srgbClr val="912BF1"/>
              </a:solidFill>
              <a:effectLst/>
              <a:latin typeface="MuseoModerno" pitchFamily="2" charset="77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B53A542D-A235-AAB8-F259-0A097A7456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0822" y="1605816"/>
            <a:ext cx="9347744" cy="4032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6250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72720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33">
            <a:extLst>
              <a:ext uri="{FF2B5EF4-FFF2-40B4-BE49-F238E27FC236}">
                <a16:creationId xmlns:a16="http://schemas.microsoft.com/office/drawing/2014/main" id="{593A78B0-B05B-C706-C528-152E204BA035}"/>
              </a:ext>
            </a:extLst>
          </p:cNvPr>
          <p:cNvSpPr txBox="1"/>
          <p:nvPr/>
        </p:nvSpPr>
        <p:spPr>
          <a:xfrm>
            <a:off x="820783" y="510522"/>
            <a:ext cx="8115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rgbClr val="912BF1"/>
                </a:solidFill>
                <a:latin typeface="MuseoModerno" pitchFamily="2" charset="77"/>
              </a:rPr>
              <a:t>Facilitador-NDI</a:t>
            </a:r>
            <a:endParaRPr lang="pt-BR" sz="3600" dirty="0">
              <a:solidFill>
                <a:srgbClr val="912BF1"/>
              </a:solidFill>
              <a:effectLst/>
              <a:latin typeface="MuseoModerno" pitchFamily="2" charset="77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43739556-60E0-0A16-FFBD-D9FA20A8F4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0633" y="1058379"/>
            <a:ext cx="8135485" cy="5163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9815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33">
            <a:extLst>
              <a:ext uri="{FF2B5EF4-FFF2-40B4-BE49-F238E27FC236}">
                <a16:creationId xmlns:a16="http://schemas.microsoft.com/office/drawing/2014/main" id="{593A78B0-B05B-C706-C528-152E204BA035}"/>
              </a:ext>
            </a:extLst>
          </p:cNvPr>
          <p:cNvSpPr txBox="1"/>
          <p:nvPr/>
        </p:nvSpPr>
        <p:spPr>
          <a:xfrm>
            <a:off x="820783" y="510522"/>
            <a:ext cx="8115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rgbClr val="912BF1"/>
                </a:solidFill>
                <a:latin typeface="MuseoModerno" pitchFamily="2" charset="77"/>
              </a:rPr>
              <a:t>Facilitador-NDI</a:t>
            </a:r>
            <a:endParaRPr lang="pt-BR" sz="3600" dirty="0">
              <a:solidFill>
                <a:srgbClr val="912BF1"/>
              </a:solidFill>
              <a:effectLst/>
              <a:latin typeface="MuseoModerno" pitchFamily="2" charset="77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ED1FD81-FE02-6F3C-E471-3BEA9C6232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1377" y="1156853"/>
            <a:ext cx="9094476" cy="4441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4993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33">
            <a:extLst>
              <a:ext uri="{FF2B5EF4-FFF2-40B4-BE49-F238E27FC236}">
                <a16:creationId xmlns:a16="http://schemas.microsoft.com/office/drawing/2014/main" id="{593A78B0-B05B-C706-C528-152E204BA035}"/>
              </a:ext>
            </a:extLst>
          </p:cNvPr>
          <p:cNvSpPr txBox="1"/>
          <p:nvPr/>
        </p:nvSpPr>
        <p:spPr>
          <a:xfrm>
            <a:off x="651971" y="2628764"/>
            <a:ext cx="8115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rgbClr val="912BF1"/>
                </a:solidFill>
                <a:latin typeface="MuseoModerno" pitchFamily="2" charset="77"/>
              </a:rPr>
              <a:t>Facilitador-Hapvida</a:t>
            </a:r>
            <a:endParaRPr lang="pt-BR" sz="3600" dirty="0">
              <a:solidFill>
                <a:srgbClr val="912BF1"/>
              </a:solidFill>
              <a:effectLst/>
              <a:latin typeface="MuseoModerno" pitchFamily="2" charset="77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0A2CAECE-9AA2-4455-CAB6-1913E513D5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4030" y="320428"/>
            <a:ext cx="5355041" cy="5909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2463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33">
            <a:extLst>
              <a:ext uri="{FF2B5EF4-FFF2-40B4-BE49-F238E27FC236}">
                <a16:creationId xmlns:a16="http://schemas.microsoft.com/office/drawing/2014/main" id="{593A78B0-B05B-C706-C528-152E204BA035}"/>
              </a:ext>
            </a:extLst>
          </p:cNvPr>
          <p:cNvSpPr txBox="1"/>
          <p:nvPr/>
        </p:nvSpPr>
        <p:spPr>
          <a:xfrm>
            <a:off x="637903" y="2966480"/>
            <a:ext cx="8115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rgbClr val="912BF1"/>
                </a:solidFill>
                <a:latin typeface="MuseoModerno" pitchFamily="2" charset="77"/>
              </a:rPr>
              <a:t>Facilitador-Hapvida</a:t>
            </a:r>
            <a:endParaRPr lang="pt-BR" sz="3600" dirty="0">
              <a:solidFill>
                <a:srgbClr val="912BF1"/>
              </a:solidFill>
              <a:effectLst/>
              <a:latin typeface="MuseoModerno" pitchFamily="2" charset="77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69826DBF-FA69-1C8B-2EF2-147B2775F7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2830" y="429291"/>
            <a:ext cx="5444210" cy="5720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6000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9F925715-793E-DC12-9FE3-AB310034D410}"/>
              </a:ext>
            </a:extLst>
          </p:cNvPr>
          <p:cNvSpPr txBox="1"/>
          <p:nvPr/>
        </p:nvSpPr>
        <p:spPr>
          <a:xfrm>
            <a:off x="3019262" y="3558400"/>
            <a:ext cx="564576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MuseoModerno" pitchFamily="2" charset="77"/>
              </a:rPr>
              <a:t>01 a 99 Vidas</a:t>
            </a:r>
          </a:p>
          <a:p>
            <a:endParaRPr lang="en-US" sz="4000" b="1" spc="-150" dirty="0">
              <a:solidFill>
                <a:srgbClr val="C600D2"/>
              </a:solidFill>
              <a:latin typeface="MuseoModerno" pitchFamily="2" charset="77"/>
              <a:ea typeface="Inter UI Black" panose="020B0A02050000000004" pitchFamily="34" charset="0"/>
              <a:cs typeface="Poppins SemiBold" panose="00000700000000000000" pitchFamily="2" charset="0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1BD4C877-8AF9-6E7E-9F66-F4A74735D0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4225" y="571511"/>
            <a:ext cx="6357256" cy="5714977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2121059F-1EA2-697C-DA8B-84B29D5C69A0}"/>
              </a:ext>
            </a:extLst>
          </p:cNvPr>
          <p:cNvSpPr txBox="1"/>
          <p:nvPr/>
        </p:nvSpPr>
        <p:spPr>
          <a:xfrm>
            <a:off x="936462" y="2652171"/>
            <a:ext cx="564576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4000" b="1" i="0" dirty="0">
                <a:solidFill>
                  <a:srgbClr val="C600D2"/>
                </a:solidFill>
                <a:effectLst/>
                <a:latin typeface="MuseoModerno" pitchFamily="2" charset="77"/>
              </a:rPr>
              <a:t>PME UNIMED BH </a:t>
            </a:r>
            <a:endParaRPr lang="en-US" sz="4000" b="1" spc="-150" dirty="0">
              <a:solidFill>
                <a:srgbClr val="C600D2"/>
              </a:solidFill>
              <a:latin typeface="MuseoModerno" pitchFamily="2" charset="77"/>
              <a:ea typeface="Inter UI Black" panose="020B0A02050000000004" pitchFamily="34" charset="0"/>
              <a:cs typeface="Poppins SemiBold" panose="00000700000000000000" pitchFamily="2" charset="0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572FAC64-B1C3-A838-478D-14DDA8A5F4A3}"/>
              </a:ext>
            </a:extLst>
          </p:cNvPr>
          <p:cNvSpPr txBox="1"/>
          <p:nvPr/>
        </p:nvSpPr>
        <p:spPr>
          <a:xfrm>
            <a:off x="2627086" y="5931931"/>
            <a:ext cx="564576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MuseoModerno" pitchFamily="2" charset="77"/>
              </a:rPr>
              <a:t>*Cobertura Regional</a:t>
            </a:r>
          </a:p>
          <a:p>
            <a:endParaRPr lang="en-US" sz="4000" b="1" spc="-150" dirty="0">
              <a:solidFill>
                <a:srgbClr val="C600D2"/>
              </a:solidFill>
              <a:latin typeface="MuseoModerno" pitchFamily="2" charset="77"/>
              <a:ea typeface="Inter UI Black" panose="020B0A02050000000004" pitchFamily="34" charset="0"/>
              <a:cs typeface="Poppins SemiBold" panose="00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1950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53055DE1-8426-DFD9-A547-63D6DFBEA9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301" y="2022200"/>
            <a:ext cx="10765112" cy="2813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5093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B83525EB-7BC1-0104-5F9F-6E53001ECA50}"/>
              </a:ext>
            </a:extLst>
          </p:cNvPr>
          <p:cNvSpPr txBox="1"/>
          <p:nvPr/>
        </p:nvSpPr>
        <p:spPr>
          <a:xfrm>
            <a:off x="885372" y="418338"/>
            <a:ext cx="8302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 b="1">
                <a:latin typeface="Poppins SemiBold" pitchFamily="2" charset="77"/>
                <a:cs typeface="Poppins SemiBold" pitchFamily="2" charset="77"/>
              </a:defRPr>
            </a:lvl1pPr>
          </a:lstStyle>
          <a:p>
            <a:r>
              <a:rPr lang="pt-BR" sz="3600" b="1" i="0" dirty="0">
                <a:solidFill>
                  <a:srgbClr val="912BF1"/>
                </a:solidFill>
                <a:effectLst/>
                <a:latin typeface="MuseoModerno" pitchFamily="2" charset="77"/>
              </a:rPr>
              <a:t>PME UNIMED BH</a:t>
            </a:r>
            <a:r>
              <a:rPr lang="pt-BR" dirty="0">
                <a:solidFill>
                  <a:srgbClr val="912BF1"/>
                </a:solidFill>
                <a:latin typeface="MuseoModerno" pitchFamily="2" charset="77"/>
              </a:rPr>
              <a:t>-</a:t>
            </a:r>
            <a:r>
              <a:rPr lang="pt-BR" sz="3600" b="1" i="0" dirty="0">
                <a:solidFill>
                  <a:srgbClr val="912BF1"/>
                </a:solidFill>
                <a:effectLst/>
                <a:latin typeface="MuseoModerno" pitchFamily="2" charset="77"/>
              </a:rPr>
              <a:t>DOCUMENTAÇÃO </a:t>
            </a:r>
            <a:endParaRPr lang="en-US" sz="3600" b="1" spc="-150" dirty="0">
              <a:solidFill>
                <a:srgbClr val="912BF1"/>
              </a:solidFill>
              <a:latin typeface="MuseoModerno" pitchFamily="2" charset="77"/>
              <a:ea typeface="Inter UI Black" panose="020B0A02050000000004" pitchFamily="34" charset="0"/>
              <a:cs typeface="Poppins SemiBold" panose="00000700000000000000" pitchFamily="2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68ADDCD2-9999-76FE-86F5-2ACC2C6989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372" y="1229587"/>
            <a:ext cx="9782628" cy="4721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0344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B83525EB-7BC1-0104-5F9F-6E53001ECA50}"/>
              </a:ext>
            </a:extLst>
          </p:cNvPr>
          <p:cNvSpPr txBox="1"/>
          <p:nvPr/>
        </p:nvSpPr>
        <p:spPr>
          <a:xfrm>
            <a:off x="636170" y="415718"/>
            <a:ext cx="66508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 b="1">
                <a:latin typeface="Poppins SemiBold" pitchFamily="2" charset="77"/>
                <a:cs typeface="Poppins SemiBold" pitchFamily="2" charset="77"/>
              </a:defRPr>
            </a:lvl1pPr>
          </a:lstStyle>
          <a:p>
            <a:r>
              <a:rPr lang="pt-BR" sz="3600" b="1" i="0" dirty="0">
                <a:solidFill>
                  <a:srgbClr val="912BF1"/>
                </a:solidFill>
                <a:effectLst/>
                <a:latin typeface="MuseoModerno" pitchFamily="2" charset="77"/>
              </a:rPr>
              <a:t>Documentação-União estável</a:t>
            </a:r>
            <a:endParaRPr lang="en-US" sz="3600" b="1" spc="-150" dirty="0">
              <a:solidFill>
                <a:srgbClr val="912BF1"/>
              </a:solidFill>
              <a:latin typeface="MuseoModerno" pitchFamily="2" charset="77"/>
              <a:ea typeface="Inter UI Black" panose="020B0A02050000000004" pitchFamily="34" charset="0"/>
              <a:cs typeface="Poppins SemiBold" panose="00000700000000000000" pitchFamily="2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AFFDEDF6-8946-BDC6-AB69-42DD553B60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612" y="2510797"/>
            <a:ext cx="5954402" cy="1836405"/>
          </a:xfrm>
          <a:prstGeom prst="rect">
            <a:avLst/>
          </a:prstGeom>
        </p:spPr>
      </p:pic>
      <p:pic>
        <p:nvPicPr>
          <p:cNvPr id="3074" name="Picture 2" descr="Casamento ou União Estável? - Escritório de Advogados em Santos">
            <a:extLst>
              <a:ext uri="{FF2B5EF4-FFF2-40B4-BE49-F238E27FC236}">
                <a16:creationId xmlns:a16="http://schemas.microsoft.com/office/drawing/2014/main" id="{07F71696-A6A5-0673-E058-68324ADCC9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671" y="2615436"/>
            <a:ext cx="5400675" cy="3323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05EFEDA8-97E9-F272-A02B-CC02BF43E6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03922" y="415718"/>
            <a:ext cx="1947511" cy="807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7648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33">
            <a:extLst>
              <a:ext uri="{FF2B5EF4-FFF2-40B4-BE49-F238E27FC236}">
                <a16:creationId xmlns:a16="http://schemas.microsoft.com/office/drawing/2014/main" id="{593A78B0-B05B-C706-C528-152E204BA035}"/>
              </a:ext>
            </a:extLst>
          </p:cNvPr>
          <p:cNvSpPr txBox="1"/>
          <p:nvPr/>
        </p:nvSpPr>
        <p:spPr>
          <a:xfrm>
            <a:off x="1070878" y="1125854"/>
            <a:ext cx="55481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912BF1"/>
                </a:solidFill>
                <a:effectLst/>
                <a:latin typeface="MuseoModerno" pitchFamily="2" charset="77"/>
              </a:rPr>
              <a:t>Comprovante de endereço</a:t>
            </a:r>
            <a:endParaRPr lang="pt-BR" sz="3200" dirty="0">
              <a:solidFill>
                <a:srgbClr val="912BF1"/>
              </a:solidFill>
              <a:effectLst/>
              <a:latin typeface="MuseoModerno" pitchFamily="2" charset="77"/>
            </a:endParaRPr>
          </a:p>
        </p:txBody>
      </p:sp>
      <p:sp>
        <p:nvSpPr>
          <p:cNvPr id="2" name="Retângulo Arredondado 2">
            <a:extLst>
              <a:ext uri="{FF2B5EF4-FFF2-40B4-BE49-F238E27FC236}">
                <a16:creationId xmlns:a16="http://schemas.microsoft.com/office/drawing/2014/main" id="{DCEB2DCC-76A4-3D01-4792-EC0BB86A37C3}"/>
              </a:ext>
            </a:extLst>
          </p:cNvPr>
          <p:cNvSpPr/>
          <p:nvPr/>
        </p:nvSpPr>
        <p:spPr>
          <a:xfrm>
            <a:off x="785254" y="2764443"/>
            <a:ext cx="6121983" cy="1781423"/>
          </a:xfrm>
          <a:prstGeom prst="roundRect">
            <a:avLst/>
          </a:prstGeom>
          <a:ln>
            <a:solidFill>
              <a:srgbClr val="C8AEF1">
                <a:alpha val="40000"/>
              </a:srgb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b="1" dirty="0">
              <a:solidFill>
                <a:srgbClr val="C600D2"/>
              </a:solidFill>
              <a:latin typeface="MuseoModerno" panose="020B0604020202020204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6E826A2D-F750-D2A0-ADCB-8EF076C5EB0A}"/>
              </a:ext>
            </a:extLst>
          </p:cNvPr>
          <p:cNvSpPr txBox="1"/>
          <p:nvPr/>
        </p:nvSpPr>
        <p:spPr>
          <a:xfrm>
            <a:off x="225083" y="3257936"/>
            <a:ext cx="63939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/>
              <a:t>Contas de consumo em nome do </a:t>
            </a:r>
            <a:r>
              <a:rPr lang="pt-BR" sz="2000" b="1" dirty="0">
                <a:solidFill>
                  <a:srgbClr val="C600D2"/>
                </a:solidFill>
              </a:rPr>
              <a:t>titular/tios/sogros/irmãos/pais/filhos e cônjuges.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A50AFF40-7193-E8B9-3D3B-2DA39373FE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1269" y="4364498"/>
            <a:ext cx="5458587" cy="1781424"/>
          </a:xfrm>
          <a:prstGeom prst="rect">
            <a:avLst/>
          </a:prstGeom>
        </p:spPr>
      </p:pic>
      <p:pic>
        <p:nvPicPr>
          <p:cNvPr id="11" name="Imagem 10" descr="Uma imagem contendo Mapa&#10;&#10;Descrição gerada automaticamente">
            <a:extLst>
              <a:ext uri="{FF2B5EF4-FFF2-40B4-BE49-F238E27FC236}">
                <a16:creationId xmlns:a16="http://schemas.microsoft.com/office/drawing/2014/main" id="{31F86321-1D26-3FCC-E5D3-D414EDE0FA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2313" y="1260802"/>
            <a:ext cx="3285063" cy="3285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2101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B83525EB-7BC1-0104-5F9F-6E53001ECA50}"/>
              </a:ext>
            </a:extLst>
          </p:cNvPr>
          <p:cNvSpPr txBox="1"/>
          <p:nvPr/>
        </p:nvSpPr>
        <p:spPr>
          <a:xfrm>
            <a:off x="885371" y="273195"/>
            <a:ext cx="9782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 b="1">
                <a:latin typeface="Poppins SemiBold" pitchFamily="2" charset="77"/>
                <a:cs typeface="Poppins SemiBold" pitchFamily="2" charset="77"/>
              </a:defRPr>
            </a:lvl1pPr>
          </a:lstStyle>
          <a:p>
            <a:r>
              <a:rPr lang="pt-BR" sz="3600" b="1" i="0" dirty="0">
                <a:solidFill>
                  <a:srgbClr val="912BF1"/>
                </a:solidFill>
                <a:effectLst/>
                <a:latin typeface="MuseoModerno" pitchFamily="2" charset="77"/>
              </a:rPr>
              <a:t>ARC-Aditivo de redução de carências PME</a:t>
            </a:r>
            <a:endParaRPr lang="en-US" sz="3600" b="1" spc="-150" dirty="0">
              <a:solidFill>
                <a:srgbClr val="912BF1"/>
              </a:solidFill>
              <a:latin typeface="MuseoModerno" pitchFamily="2" charset="77"/>
              <a:ea typeface="Inter UI Black" panose="020B0A02050000000004" pitchFamily="34" charset="0"/>
              <a:cs typeface="Poppins SemiBold" panose="00000700000000000000" pitchFamily="2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BF811C20-5D51-B278-0C8B-A8DEE3F0AE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6095" y="1320801"/>
            <a:ext cx="8601181" cy="3805234"/>
          </a:xfrm>
          <a:prstGeom prst="rect">
            <a:avLst/>
          </a:prstGeom>
        </p:spPr>
      </p:pic>
      <p:sp>
        <p:nvSpPr>
          <p:cNvPr id="5" name="TextBox 24">
            <a:extLst>
              <a:ext uri="{FF2B5EF4-FFF2-40B4-BE49-F238E27FC236}">
                <a16:creationId xmlns:a16="http://schemas.microsoft.com/office/drawing/2014/main" id="{A4A9DF79-5E03-2C9C-5446-1C6688A2592D}"/>
              </a:ext>
            </a:extLst>
          </p:cNvPr>
          <p:cNvSpPr txBox="1"/>
          <p:nvPr/>
        </p:nvSpPr>
        <p:spPr>
          <a:xfrm>
            <a:off x="1807029" y="5783942"/>
            <a:ext cx="9782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 b="1">
                <a:latin typeface="Poppins SemiBold" pitchFamily="2" charset="77"/>
                <a:cs typeface="Poppins SemiBold" pitchFamily="2" charset="77"/>
              </a:defRPr>
            </a:lvl1pPr>
          </a:lstStyle>
          <a:p>
            <a:r>
              <a:rPr lang="pt-BR" sz="2000" b="1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MuseoModerno" pitchFamily="2" charset="77"/>
              </a:rPr>
              <a:t>A carta de permanência vale 30 dias da emissão/cancelamento até a vigência.</a:t>
            </a:r>
            <a:endParaRPr lang="en-US" sz="2000" b="1" spc="-150" dirty="0">
              <a:solidFill>
                <a:schemeClr val="tx1">
                  <a:lumMod val="85000"/>
                  <a:lumOff val="15000"/>
                </a:schemeClr>
              </a:solidFill>
              <a:latin typeface="MuseoModerno" pitchFamily="2" charset="77"/>
              <a:ea typeface="Inter UI Black" panose="020B0A02050000000004" pitchFamily="34" charset="0"/>
              <a:cs typeface="Poppins SemiBold" panose="00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35030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7A24DFF9-1DD9-302D-0D8B-127827E6B84F}"/>
              </a:ext>
            </a:extLst>
          </p:cNvPr>
          <p:cNvSpPr/>
          <p:nvPr/>
        </p:nvSpPr>
        <p:spPr>
          <a:xfrm>
            <a:off x="9376416" y="3108020"/>
            <a:ext cx="430518" cy="430518"/>
          </a:xfrm>
          <a:custGeom>
            <a:avLst/>
            <a:gdLst>
              <a:gd name="connsiteX0" fmla="*/ 258960 w 535781"/>
              <a:gd name="connsiteY0" fmla="*/ 267891 h 535781"/>
              <a:gd name="connsiteX1" fmla="*/ 276820 w 535781"/>
              <a:gd name="connsiteY1" fmla="*/ 267891 h 535781"/>
              <a:gd name="connsiteX2" fmla="*/ 276820 w 535781"/>
              <a:gd name="connsiteY2" fmla="*/ 285750 h 535781"/>
              <a:gd name="connsiteX3" fmla="*/ 294679 w 535781"/>
              <a:gd name="connsiteY3" fmla="*/ 285750 h 535781"/>
              <a:gd name="connsiteX4" fmla="*/ 294679 w 535781"/>
              <a:gd name="connsiteY4" fmla="*/ 303610 h 535781"/>
              <a:gd name="connsiteX5" fmla="*/ 276820 w 535781"/>
              <a:gd name="connsiteY5" fmla="*/ 303610 h 535781"/>
              <a:gd name="connsiteX6" fmla="*/ 276820 w 535781"/>
              <a:gd name="connsiteY6" fmla="*/ 321469 h 535781"/>
              <a:gd name="connsiteX7" fmla="*/ 258960 w 535781"/>
              <a:gd name="connsiteY7" fmla="*/ 321469 h 535781"/>
              <a:gd name="connsiteX8" fmla="*/ 258960 w 535781"/>
              <a:gd name="connsiteY8" fmla="*/ 303610 h 535781"/>
              <a:gd name="connsiteX9" fmla="*/ 241101 w 535781"/>
              <a:gd name="connsiteY9" fmla="*/ 303610 h 535781"/>
              <a:gd name="connsiteX10" fmla="*/ 241101 w 535781"/>
              <a:gd name="connsiteY10" fmla="*/ 285750 h 535781"/>
              <a:gd name="connsiteX11" fmla="*/ 258960 w 535781"/>
              <a:gd name="connsiteY11" fmla="*/ 285750 h 535781"/>
              <a:gd name="connsiteX12" fmla="*/ 221894 w 535781"/>
              <a:gd name="connsiteY12" fmla="*/ 225921 h 535781"/>
              <a:gd name="connsiteX13" fmla="*/ 212908 w 535781"/>
              <a:gd name="connsiteY13" fmla="*/ 225946 h 535781"/>
              <a:gd name="connsiteX14" fmla="*/ 181933 w 535781"/>
              <a:gd name="connsiteY14" fmla="*/ 266105 h 535781"/>
              <a:gd name="connsiteX15" fmla="*/ 193158 w 535781"/>
              <a:gd name="connsiteY15" fmla="*/ 287697 h 535781"/>
              <a:gd name="connsiteX16" fmla="*/ 267891 w 535781"/>
              <a:gd name="connsiteY16" fmla="*/ 362420 h 535781"/>
              <a:gd name="connsiteX17" fmla="*/ 342596 w 535781"/>
              <a:gd name="connsiteY17" fmla="*/ 287715 h 535781"/>
              <a:gd name="connsiteX18" fmla="*/ 353848 w 535781"/>
              <a:gd name="connsiteY18" fmla="*/ 266105 h 535781"/>
              <a:gd name="connsiteX19" fmla="*/ 353877 w 535781"/>
              <a:gd name="connsiteY19" fmla="*/ 257139 h 535781"/>
              <a:gd name="connsiteX20" fmla="*/ 313923 w 535781"/>
              <a:gd name="connsiteY20" fmla="*/ 225921 h 535781"/>
              <a:gd name="connsiteX21" fmla="*/ 292233 w 535781"/>
              <a:gd name="connsiteY21" fmla="*/ 237065 h 535781"/>
              <a:gd name="connsiteX22" fmla="*/ 267891 w 535781"/>
              <a:gd name="connsiteY22" fmla="*/ 261408 h 535781"/>
              <a:gd name="connsiteX23" fmla="*/ 243557 w 535781"/>
              <a:gd name="connsiteY23" fmla="*/ 237065 h 535781"/>
              <a:gd name="connsiteX24" fmla="*/ 221894 w 535781"/>
              <a:gd name="connsiteY24" fmla="*/ 225921 h 535781"/>
              <a:gd name="connsiteX25" fmla="*/ 366117 w 535781"/>
              <a:gd name="connsiteY25" fmla="*/ 0 h 535781"/>
              <a:gd name="connsiteX26" fmla="*/ 383977 w 535781"/>
              <a:gd name="connsiteY26" fmla="*/ 0 h 535781"/>
              <a:gd name="connsiteX27" fmla="*/ 383977 w 535781"/>
              <a:gd name="connsiteY27" fmla="*/ 136981 h 535781"/>
              <a:gd name="connsiteX28" fmla="*/ 370877 w 535781"/>
              <a:gd name="connsiteY28" fmla="*/ 168601 h 535781"/>
              <a:gd name="connsiteX29" fmla="*/ 365019 w 535781"/>
              <a:gd name="connsiteY29" fmla="*/ 174459 h 535781"/>
              <a:gd name="connsiteX30" fmla="*/ 357188 w 535781"/>
              <a:gd name="connsiteY30" fmla="*/ 193363 h 535781"/>
              <a:gd name="connsiteX31" fmla="*/ 357188 w 535781"/>
              <a:gd name="connsiteY31" fmla="*/ 224537 h 535781"/>
              <a:gd name="connsiteX32" fmla="*/ 366117 w 535781"/>
              <a:gd name="connsiteY32" fmla="*/ 285750 h 535781"/>
              <a:gd name="connsiteX33" fmla="*/ 375047 w 535781"/>
              <a:gd name="connsiteY33" fmla="*/ 276820 h 535781"/>
              <a:gd name="connsiteX34" fmla="*/ 375047 w 535781"/>
              <a:gd name="connsiteY34" fmla="*/ 232172 h 535781"/>
              <a:gd name="connsiteX35" fmla="*/ 383977 w 535781"/>
              <a:gd name="connsiteY35" fmla="*/ 223242 h 535781"/>
              <a:gd name="connsiteX36" fmla="*/ 392906 w 535781"/>
              <a:gd name="connsiteY36" fmla="*/ 232172 h 535781"/>
              <a:gd name="connsiteX37" fmla="*/ 392906 w 535781"/>
              <a:gd name="connsiteY37" fmla="*/ 356205 h 535781"/>
              <a:gd name="connsiteX38" fmla="*/ 401041 w 535781"/>
              <a:gd name="connsiteY38" fmla="*/ 366064 h 535781"/>
              <a:gd name="connsiteX39" fmla="*/ 408087 w 535781"/>
              <a:gd name="connsiteY39" fmla="*/ 363537 h 535781"/>
              <a:gd name="connsiteX40" fmla="*/ 410766 w 535781"/>
              <a:gd name="connsiteY40" fmla="*/ 357188 h 535781"/>
              <a:gd name="connsiteX41" fmla="*/ 410766 w 535781"/>
              <a:gd name="connsiteY41" fmla="*/ 285750 h 535781"/>
              <a:gd name="connsiteX42" fmla="*/ 419695 w 535781"/>
              <a:gd name="connsiteY42" fmla="*/ 276820 h 535781"/>
              <a:gd name="connsiteX43" fmla="*/ 428625 w 535781"/>
              <a:gd name="connsiteY43" fmla="*/ 285750 h 535781"/>
              <a:gd name="connsiteX44" fmla="*/ 428625 w 535781"/>
              <a:gd name="connsiteY44" fmla="*/ 382994 h 535781"/>
              <a:gd name="connsiteX45" fmla="*/ 436760 w 535781"/>
              <a:gd name="connsiteY45" fmla="*/ 392853 h 535781"/>
              <a:gd name="connsiteX46" fmla="*/ 443805 w 535781"/>
              <a:gd name="connsiteY46" fmla="*/ 390326 h 535781"/>
              <a:gd name="connsiteX47" fmla="*/ 446484 w 535781"/>
              <a:gd name="connsiteY47" fmla="*/ 383977 h 535781"/>
              <a:gd name="connsiteX48" fmla="*/ 446484 w 535781"/>
              <a:gd name="connsiteY48" fmla="*/ 285750 h 535781"/>
              <a:gd name="connsiteX49" fmla="*/ 455414 w 535781"/>
              <a:gd name="connsiteY49" fmla="*/ 276820 h 535781"/>
              <a:gd name="connsiteX50" fmla="*/ 464344 w 535781"/>
              <a:gd name="connsiteY50" fmla="*/ 285750 h 535781"/>
              <a:gd name="connsiteX51" fmla="*/ 464344 w 535781"/>
              <a:gd name="connsiteY51" fmla="*/ 348258 h 535781"/>
              <a:gd name="connsiteX52" fmla="*/ 473273 w 535781"/>
              <a:gd name="connsiteY52" fmla="*/ 357188 h 535781"/>
              <a:gd name="connsiteX53" fmla="*/ 479471 w 535781"/>
              <a:gd name="connsiteY53" fmla="*/ 354616 h 535781"/>
              <a:gd name="connsiteX54" fmla="*/ 482203 w 535781"/>
              <a:gd name="connsiteY54" fmla="*/ 348258 h 535781"/>
              <a:gd name="connsiteX55" fmla="*/ 482203 w 535781"/>
              <a:gd name="connsiteY55" fmla="*/ 285750 h 535781"/>
              <a:gd name="connsiteX56" fmla="*/ 491133 w 535781"/>
              <a:gd name="connsiteY56" fmla="*/ 276820 h 535781"/>
              <a:gd name="connsiteX57" fmla="*/ 500063 w 535781"/>
              <a:gd name="connsiteY57" fmla="*/ 285750 h 535781"/>
              <a:gd name="connsiteX58" fmla="*/ 500063 w 535781"/>
              <a:gd name="connsiteY58" fmla="*/ 321469 h 535781"/>
              <a:gd name="connsiteX59" fmla="*/ 508992 w 535781"/>
              <a:gd name="connsiteY59" fmla="*/ 330398 h 535781"/>
              <a:gd name="connsiteX60" fmla="*/ 515189 w 535781"/>
              <a:gd name="connsiteY60" fmla="*/ 327827 h 535781"/>
              <a:gd name="connsiteX61" fmla="*/ 517922 w 535781"/>
              <a:gd name="connsiteY61" fmla="*/ 321469 h 535781"/>
              <a:gd name="connsiteX62" fmla="*/ 517922 w 535781"/>
              <a:gd name="connsiteY62" fmla="*/ 193417 h 535781"/>
              <a:gd name="connsiteX63" fmla="*/ 510091 w 535781"/>
              <a:gd name="connsiteY63" fmla="*/ 174459 h 535781"/>
              <a:gd name="connsiteX64" fmla="*/ 504197 w 535781"/>
              <a:gd name="connsiteY64" fmla="*/ 168566 h 535781"/>
              <a:gd name="connsiteX65" fmla="*/ 491133 w 535781"/>
              <a:gd name="connsiteY65" fmla="*/ 136981 h 535781"/>
              <a:gd name="connsiteX66" fmla="*/ 491133 w 535781"/>
              <a:gd name="connsiteY66" fmla="*/ 0 h 535781"/>
              <a:gd name="connsiteX67" fmla="*/ 508992 w 535781"/>
              <a:gd name="connsiteY67" fmla="*/ 0 h 535781"/>
              <a:gd name="connsiteX68" fmla="*/ 508992 w 535781"/>
              <a:gd name="connsiteY68" fmla="*/ 136981 h 535781"/>
              <a:gd name="connsiteX69" fmla="*/ 516824 w 535781"/>
              <a:gd name="connsiteY69" fmla="*/ 155939 h 535781"/>
              <a:gd name="connsiteX70" fmla="*/ 522717 w 535781"/>
              <a:gd name="connsiteY70" fmla="*/ 161833 h 535781"/>
              <a:gd name="connsiteX71" fmla="*/ 535781 w 535781"/>
              <a:gd name="connsiteY71" fmla="*/ 193417 h 535781"/>
              <a:gd name="connsiteX72" fmla="*/ 535781 w 535781"/>
              <a:gd name="connsiteY72" fmla="*/ 321469 h 535781"/>
              <a:gd name="connsiteX73" fmla="*/ 527807 w 535781"/>
              <a:gd name="connsiteY73" fmla="*/ 340480 h 535781"/>
              <a:gd name="connsiteX74" fmla="*/ 500063 w 535781"/>
              <a:gd name="connsiteY74" fmla="*/ 346731 h 535781"/>
              <a:gd name="connsiteX75" fmla="*/ 500063 w 535781"/>
              <a:gd name="connsiteY75" fmla="*/ 348258 h 535781"/>
              <a:gd name="connsiteX76" fmla="*/ 492088 w 535781"/>
              <a:gd name="connsiteY76" fmla="*/ 367269 h 535781"/>
              <a:gd name="connsiteX77" fmla="*/ 464344 w 535781"/>
              <a:gd name="connsiteY77" fmla="*/ 373520 h 535781"/>
              <a:gd name="connsiteX78" fmla="*/ 464344 w 535781"/>
              <a:gd name="connsiteY78" fmla="*/ 383977 h 535781"/>
              <a:gd name="connsiteX79" fmla="*/ 437680 w 535781"/>
              <a:gd name="connsiteY79" fmla="*/ 410801 h 535781"/>
              <a:gd name="connsiteX80" fmla="*/ 435099 w 535781"/>
              <a:gd name="connsiteY80" fmla="*/ 410676 h 535781"/>
              <a:gd name="connsiteX81" fmla="*/ 410766 w 535781"/>
              <a:gd name="connsiteY81" fmla="*/ 382994 h 535781"/>
              <a:gd name="connsiteX82" fmla="*/ 410766 w 535781"/>
              <a:gd name="connsiteY82" fmla="*/ 382476 h 535781"/>
              <a:gd name="connsiteX83" fmla="*/ 399380 w 535781"/>
              <a:gd name="connsiteY83" fmla="*/ 383887 h 535781"/>
              <a:gd name="connsiteX84" fmla="*/ 375047 w 535781"/>
              <a:gd name="connsiteY84" fmla="*/ 356205 h 535781"/>
              <a:gd name="connsiteX85" fmla="*/ 375047 w 535781"/>
              <a:gd name="connsiteY85" fmla="*/ 302082 h 535781"/>
              <a:gd name="connsiteX86" fmla="*/ 366117 w 535781"/>
              <a:gd name="connsiteY86" fmla="*/ 303609 h 535781"/>
              <a:gd name="connsiteX87" fmla="*/ 357188 w 535781"/>
              <a:gd name="connsiteY87" fmla="*/ 303609 h 535781"/>
              <a:gd name="connsiteX88" fmla="*/ 352633 w 535781"/>
              <a:gd name="connsiteY88" fmla="*/ 302940 h 535781"/>
              <a:gd name="connsiteX89" fmla="*/ 267891 w 535781"/>
              <a:gd name="connsiteY89" fmla="*/ 387673 h 535781"/>
              <a:gd name="connsiteX90" fmla="*/ 196391 w 535781"/>
              <a:gd name="connsiteY90" fmla="*/ 316182 h 535781"/>
              <a:gd name="connsiteX91" fmla="*/ 183389 w 535781"/>
              <a:gd name="connsiteY91" fmla="*/ 347159 h 535781"/>
              <a:gd name="connsiteX92" fmla="*/ 177495 w 535781"/>
              <a:gd name="connsiteY92" fmla="*/ 353053 h 535781"/>
              <a:gd name="connsiteX93" fmla="*/ 169664 w 535781"/>
              <a:gd name="connsiteY93" fmla="*/ 371957 h 535781"/>
              <a:gd name="connsiteX94" fmla="*/ 169664 w 535781"/>
              <a:gd name="connsiteY94" fmla="*/ 535781 h 535781"/>
              <a:gd name="connsiteX95" fmla="*/ 151805 w 535781"/>
              <a:gd name="connsiteY95" fmla="*/ 535781 h 535781"/>
              <a:gd name="connsiteX96" fmla="*/ 151805 w 535781"/>
              <a:gd name="connsiteY96" fmla="*/ 371966 h 535781"/>
              <a:gd name="connsiteX97" fmla="*/ 164869 w 535781"/>
              <a:gd name="connsiteY97" fmla="*/ 340391 h 535781"/>
              <a:gd name="connsiteX98" fmla="*/ 170762 w 535781"/>
              <a:gd name="connsiteY98" fmla="*/ 334497 h 535781"/>
              <a:gd name="connsiteX99" fmla="*/ 178594 w 535781"/>
              <a:gd name="connsiteY99" fmla="*/ 315593 h 535781"/>
              <a:gd name="connsiteX100" fmla="*/ 178594 w 535781"/>
              <a:gd name="connsiteY100" fmla="*/ 298252 h 535781"/>
              <a:gd name="connsiteX101" fmla="*/ 178594 w 535781"/>
              <a:gd name="connsiteY101" fmla="*/ 224546 h 535781"/>
              <a:gd name="connsiteX102" fmla="*/ 178594 w 535781"/>
              <a:gd name="connsiteY102" fmla="*/ 187523 h 535781"/>
              <a:gd name="connsiteX103" fmla="*/ 176031 w 535781"/>
              <a:gd name="connsiteY103" fmla="*/ 181326 h 535781"/>
              <a:gd name="connsiteX104" fmla="*/ 169664 w 535781"/>
              <a:gd name="connsiteY104" fmla="*/ 178594 h 535781"/>
              <a:gd name="connsiteX105" fmla="*/ 160734 w 535781"/>
              <a:gd name="connsiteY105" fmla="*/ 187523 h 535781"/>
              <a:gd name="connsiteX106" fmla="*/ 160734 w 535781"/>
              <a:gd name="connsiteY106" fmla="*/ 223242 h 535781"/>
              <a:gd name="connsiteX107" fmla="*/ 151805 w 535781"/>
              <a:gd name="connsiteY107" fmla="*/ 232172 h 535781"/>
              <a:gd name="connsiteX108" fmla="*/ 142875 w 535781"/>
              <a:gd name="connsiteY108" fmla="*/ 223242 h 535781"/>
              <a:gd name="connsiteX109" fmla="*/ 142875 w 535781"/>
              <a:gd name="connsiteY109" fmla="*/ 160734 h 535781"/>
              <a:gd name="connsiteX110" fmla="*/ 140312 w 535781"/>
              <a:gd name="connsiteY110" fmla="*/ 154537 h 535781"/>
              <a:gd name="connsiteX111" fmla="*/ 133945 w 535781"/>
              <a:gd name="connsiteY111" fmla="*/ 151805 h 535781"/>
              <a:gd name="connsiteX112" fmla="*/ 125016 w 535781"/>
              <a:gd name="connsiteY112" fmla="*/ 160734 h 535781"/>
              <a:gd name="connsiteX113" fmla="*/ 125016 w 535781"/>
              <a:gd name="connsiteY113" fmla="*/ 223242 h 535781"/>
              <a:gd name="connsiteX114" fmla="*/ 116086 w 535781"/>
              <a:gd name="connsiteY114" fmla="*/ 232172 h 535781"/>
              <a:gd name="connsiteX115" fmla="*/ 107156 w 535781"/>
              <a:gd name="connsiteY115" fmla="*/ 223242 h 535781"/>
              <a:gd name="connsiteX116" fmla="*/ 107156 w 535781"/>
              <a:gd name="connsiteY116" fmla="*/ 125016 h 535781"/>
              <a:gd name="connsiteX117" fmla="*/ 107132 w 535781"/>
              <a:gd name="connsiteY117" fmla="*/ 124489 h 535781"/>
              <a:gd name="connsiteX118" fmla="*/ 97476 w 535781"/>
              <a:gd name="connsiteY118" fmla="*/ 116175 h 535781"/>
              <a:gd name="connsiteX119" fmla="*/ 89297 w 535781"/>
              <a:gd name="connsiteY119" fmla="*/ 125998 h 535781"/>
              <a:gd name="connsiteX120" fmla="*/ 89297 w 535781"/>
              <a:gd name="connsiteY120" fmla="*/ 223242 h 535781"/>
              <a:gd name="connsiteX121" fmla="*/ 80367 w 535781"/>
              <a:gd name="connsiteY121" fmla="*/ 232172 h 535781"/>
              <a:gd name="connsiteX122" fmla="*/ 71438 w 535781"/>
              <a:gd name="connsiteY122" fmla="*/ 223242 h 535781"/>
              <a:gd name="connsiteX123" fmla="*/ 71438 w 535781"/>
              <a:gd name="connsiteY123" fmla="*/ 151805 h 535781"/>
              <a:gd name="connsiteX124" fmla="*/ 71413 w 535781"/>
              <a:gd name="connsiteY124" fmla="*/ 151234 h 535781"/>
              <a:gd name="connsiteX125" fmla="*/ 61758 w 535781"/>
              <a:gd name="connsiteY125" fmla="*/ 142920 h 535781"/>
              <a:gd name="connsiteX126" fmla="*/ 53578 w 535781"/>
              <a:gd name="connsiteY126" fmla="*/ 152787 h 535781"/>
              <a:gd name="connsiteX127" fmla="*/ 53578 w 535781"/>
              <a:gd name="connsiteY127" fmla="*/ 241102 h 535781"/>
              <a:gd name="connsiteX128" fmla="*/ 44648 w 535781"/>
              <a:gd name="connsiteY128" fmla="*/ 250031 h 535781"/>
              <a:gd name="connsiteX129" fmla="*/ 35719 w 535781"/>
              <a:gd name="connsiteY129" fmla="*/ 241102 h 535781"/>
              <a:gd name="connsiteX130" fmla="*/ 35719 w 535781"/>
              <a:gd name="connsiteY130" fmla="*/ 232172 h 535781"/>
              <a:gd name="connsiteX131" fmla="*/ 26789 w 535781"/>
              <a:gd name="connsiteY131" fmla="*/ 223242 h 535781"/>
              <a:gd name="connsiteX132" fmla="*/ 17859 w 535781"/>
              <a:gd name="connsiteY132" fmla="*/ 223242 h 535781"/>
              <a:gd name="connsiteX133" fmla="*/ 17859 w 535781"/>
              <a:gd name="connsiteY133" fmla="*/ 315629 h 535781"/>
              <a:gd name="connsiteX134" fmla="*/ 25691 w 535781"/>
              <a:gd name="connsiteY134" fmla="*/ 334533 h 535781"/>
              <a:gd name="connsiteX135" fmla="*/ 31584 w 535781"/>
              <a:gd name="connsiteY135" fmla="*/ 340426 h 535781"/>
              <a:gd name="connsiteX136" fmla="*/ 44648 w 535781"/>
              <a:gd name="connsiteY136" fmla="*/ 371966 h 535781"/>
              <a:gd name="connsiteX137" fmla="*/ 44648 w 535781"/>
              <a:gd name="connsiteY137" fmla="*/ 535781 h 535781"/>
              <a:gd name="connsiteX138" fmla="*/ 26789 w 535781"/>
              <a:gd name="connsiteY138" fmla="*/ 535781 h 535781"/>
              <a:gd name="connsiteX139" fmla="*/ 26789 w 535781"/>
              <a:gd name="connsiteY139" fmla="*/ 371957 h 535781"/>
              <a:gd name="connsiteX140" fmla="*/ 18958 w 535781"/>
              <a:gd name="connsiteY140" fmla="*/ 353053 h 535781"/>
              <a:gd name="connsiteX141" fmla="*/ 13064 w 535781"/>
              <a:gd name="connsiteY141" fmla="*/ 347160 h 535781"/>
              <a:gd name="connsiteX142" fmla="*/ 0 w 535781"/>
              <a:gd name="connsiteY142" fmla="*/ 315620 h 535781"/>
              <a:gd name="connsiteX143" fmla="*/ 0 w 535781"/>
              <a:gd name="connsiteY143" fmla="*/ 223242 h 535781"/>
              <a:gd name="connsiteX144" fmla="*/ 17859 w 535781"/>
              <a:gd name="connsiteY144" fmla="*/ 205383 h 535781"/>
              <a:gd name="connsiteX145" fmla="*/ 26789 w 535781"/>
              <a:gd name="connsiteY145" fmla="*/ 205383 h 535781"/>
              <a:gd name="connsiteX146" fmla="*/ 35719 w 535781"/>
              <a:gd name="connsiteY146" fmla="*/ 206910 h 535781"/>
              <a:gd name="connsiteX147" fmla="*/ 35719 w 535781"/>
              <a:gd name="connsiteY147" fmla="*/ 152787 h 535781"/>
              <a:gd name="connsiteX148" fmla="*/ 60133 w 535781"/>
              <a:gd name="connsiteY148" fmla="*/ 125141 h 535781"/>
              <a:gd name="connsiteX149" fmla="*/ 71438 w 535781"/>
              <a:gd name="connsiteY149" fmla="*/ 126525 h 535781"/>
              <a:gd name="connsiteX150" fmla="*/ 71438 w 535781"/>
              <a:gd name="connsiteY150" fmla="*/ 125998 h 535781"/>
              <a:gd name="connsiteX151" fmla="*/ 95851 w 535781"/>
              <a:gd name="connsiteY151" fmla="*/ 98352 h 535781"/>
              <a:gd name="connsiteX152" fmla="*/ 98021 w 535781"/>
              <a:gd name="connsiteY152" fmla="*/ 98254 h 535781"/>
              <a:gd name="connsiteX153" fmla="*/ 125016 w 535781"/>
              <a:gd name="connsiteY153" fmla="*/ 125016 h 535781"/>
              <a:gd name="connsiteX154" fmla="*/ 125016 w 535781"/>
              <a:gd name="connsiteY154" fmla="*/ 135472 h 535781"/>
              <a:gd name="connsiteX155" fmla="*/ 152930 w 535781"/>
              <a:gd name="connsiteY155" fmla="*/ 141911 h 535781"/>
              <a:gd name="connsiteX156" fmla="*/ 160734 w 535781"/>
              <a:gd name="connsiteY156" fmla="*/ 160734 h 535781"/>
              <a:gd name="connsiteX157" fmla="*/ 160734 w 535781"/>
              <a:gd name="connsiteY157" fmla="*/ 162261 h 535781"/>
              <a:gd name="connsiteX158" fmla="*/ 188649 w 535781"/>
              <a:gd name="connsiteY158" fmla="*/ 168700 h 535781"/>
              <a:gd name="connsiteX159" fmla="*/ 196453 w 535781"/>
              <a:gd name="connsiteY159" fmla="*/ 187523 h 535781"/>
              <a:gd name="connsiteX160" fmla="*/ 196453 w 535781"/>
              <a:gd name="connsiteY160" fmla="*/ 212035 h 535781"/>
              <a:gd name="connsiteX161" fmla="*/ 228055 w 535781"/>
              <a:gd name="connsiteY161" fmla="*/ 208856 h 535781"/>
              <a:gd name="connsiteX162" fmla="*/ 256282 w 535781"/>
              <a:gd name="connsiteY162" fmla="*/ 224546 h 535781"/>
              <a:gd name="connsiteX163" fmla="*/ 267891 w 535781"/>
              <a:gd name="connsiteY163" fmla="*/ 236155 h 535781"/>
              <a:gd name="connsiteX164" fmla="*/ 279562 w 535781"/>
              <a:gd name="connsiteY164" fmla="*/ 224483 h 535781"/>
              <a:gd name="connsiteX165" fmla="*/ 307788 w 535781"/>
              <a:gd name="connsiteY165" fmla="*/ 208830 h 535781"/>
              <a:gd name="connsiteX166" fmla="*/ 339328 w 535781"/>
              <a:gd name="connsiteY166" fmla="*/ 212035 h 535781"/>
              <a:gd name="connsiteX167" fmla="*/ 339328 w 535781"/>
              <a:gd name="connsiteY167" fmla="*/ 193417 h 535781"/>
              <a:gd name="connsiteX168" fmla="*/ 352428 w 535781"/>
              <a:gd name="connsiteY168" fmla="*/ 161797 h 535781"/>
              <a:gd name="connsiteX169" fmla="*/ 358286 w 535781"/>
              <a:gd name="connsiteY169" fmla="*/ 155939 h 535781"/>
              <a:gd name="connsiteX170" fmla="*/ 366117 w 535781"/>
              <a:gd name="connsiteY170" fmla="*/ 137035 h 535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</a:cxnLst>
            <a:rect l="l" t="t" r="r" b="b"/>
            <a:pathLst>
              <a:path w="535781" h="535781">
                <a:moveTo>
                  <a:pt x="258960" y="267891"/>
                </a:moveTo>
                <a:lnTo>
                  <a:pt x="276820" y="267891"/>
                </a:lnTo>
                <a:lnTo>
                  <a:pt x="276820" y="285750"/>
                </a:lnTo>
                <a:lnTo>
                  <a:pt x="294679" y="285750"/>
                </a:lnTo>
                <a:lnTo>
                  <a:pt x="294679" y="303610"/>
                </a:lnTo>
                <a:lnTo>
                  <a:pt x="276820" y="303610"/>
                </a:lnTo>
                <a:lnTo>
                  <a:pt x="276820" y="321469"/>
                </a:lnTo>
                <a:lnTo>
                  <a:pt x="258960" y="321469"/>
                </a:lnTo>
                <a:lnTo>
                  <a:pt x="258960" y="303610"/>
                </a:lnTo>
                <a:lnTo>
                  <a:pt x="241101" y="303610"/>
                </a:lnTo>
                <a:lnTo>
                  <a:pt x="241101" y="285750"/>
                </a:lnTo>
                <a:lnTo>
                  <a:pt x="258960" y="285750"/>
                </a:lnTo>
                <a:close/>
                <a:moveTo>
                  <a:pt x="221894" y="225921"/>
                </a:moveTo>
                <a:cubicBezTo>
                  <a:pt x="218909" y="225553"/>
                  <a:pt x="215890" y="225561"/>
                  <a:pt x="212908" y="225946"/>
                </a:cubicBezTo>
                <a:cubicBezTo>
                  <a:pt x="193265" y="228482"/>
                  <a:pt x="179397" y="246462"/>
                  <a:pt x="181933" y="266105"/>
                </a:cubicBezTo>
                <a:cubicBezTo>
                  <a:pt x="183195" y="274342"/>
                  <a:pt x="187141" y="281932"/>
                  <a:pt x="193158" y="287697"/>
                </a:cubicBezTo>
                <a:lnTo>
                  <a:pt x="267891" y="362420"/>
                </a:lnTo>
                <a:lnTo>
                  <a:pt x="342596" y="287715"/>
                </a:lnTo>
                <a:cubicBezTo>
                  <a:pt x="348619" y="281943"/>
                  <a:pt x="352574" y="274349"/>
                  <a:pt x="353848" y="266105"/>
                </a:cubicBezTo>
                <a:cubicBezTo>
                  <a:pt x="354233" y="263129"/>
                  <a:pt x="354242" y="260117"/>
                  <a:pt x="353877" y="257139"/>
                </a:cubicBezTo>
                <a:cubicBezTo>
                  <a:pt x="351464" y="237485"/>
                  <a:pt x="333577" y="223509"/>
                  <a:pt x="313923" y="225921"/>
                </a:cubicBezTo>
                <a:cubicBezTo>
                  <a:pt x="305654" y="227116"/>
                  <a:pt x="298020" y="231038"/>
                  <a:pt x="292233" y="237065"/>
                </a:cubicBezTo>
                <a:lnTo>
                  <a:pt x="267891" y="261408"/>
                </a:lnTo>
                <a:lnTo>
                  <a:pt x="243557" y="237065"/>
                </a:lnTo>
                <a:cubicBezTo>
                  <a:pt x="237773" y="231050"/>
                  <a:pt x="230152" y="227129"/>
                  <a:pt x="221894" y="225921"/>
                </a:cubicBezTo>
                <a:close/>
                <a:moveTo>
                  <a:pt x="366117" y="0"/>
                </a:moveTo>
                <a:lnTo>
                  <a:pt x="383977" y="0"/>
                </a:lnTo>
                <a:lnTo>
                  <a:pt x="383977" y="136981"/>
                </a:lnTo>
                <a:cubicBezTo>
                  <a:pt x="383975" y="148841"/>
                  <a:pt x="379263" y="160215"/>
                  <a:pt x="370877" y="168601"/>
                </a:cubicBezTo>
                <a:lnTo>
                  <a:pt x="365019" y="174459"/>
                </a:lnTo>
                <a:cubicBezTo>
                  <a:pt x="360004" y="179472"/>
                  <a:pt x="357187" y="186273"/>
                  <a:pt x="357188" y="193363"/>
                </a:cubicBezTo>
                <a:lnTo>
                  <a:pt x="357188" y="224537"/>
                </a:lnTo>
                <a:cubicBezTo>
                  <a:pt x="372919" y="240946"/>
                  <a:pt x="376505" y="265530"/>
                  <a:pt x="366117" y="285750"/>
                </a:cubicBezTo>
                <a:cubicBezTo>
                  <a:pt x="371049" y="285750"/>
                  <a:pt x="375047" y="281752"/>
                  <a:pt x="375047" y="276820"/>
                </a:cubicBezTo>
                <a:lnTo>
                  <a:pt x="375047" y="232172"/>
                </a:lnTo>
                <a:cubicBezTo>
                  <a:pt x="375047" y="227240"/>
                  <a:pt x="379045" y="223242"/>
                  <a:pt x="383977" y="223242"/>
                </a:cubicBezTo>
                <a:cubicBezTo>
                  <a:pt x="388908" y="223242"/>
                  <a:pt x="392906" y="227240"/>
                  <a:pt x="392906" y="232172"/>
                </a:cubicBezTo>
                <a:lnTo>
                  <a:pt x="392906" y="356205"/>
                </a:lnTo>
                <a:cubicBezTo>
                  <a:pt x="392738" y="361074"/>
                  <a:pt x="396229" y="365304"/>
                  <a:pt x="401041" y="366064"/>
                </a:cubicBezTo>
                <a:cubicBezTo>
                  <a:pt x="403654" y="366353"/>
                  <a:pt x="406254" y="365421"/>
                  <a:pt x="408087" y="363537"/>
                </a:cubicBezTo>
                <a:cubicBezTo>
                  <a:pt x="409813" y="361877"/>
                  <a:pt x="410782" y="359582"/>
                  <a:pt x="410766" y="357188"/>
                </a:cubicBezTo>
                <a:lnTo>
                  <a:pt x="410766" y="285750"/>
                </a:lnTo>
                <a:cubicBezTo>
                  <a:pt x="410766" y="280818"/>
                  <a:pt x="414764" y="276820"/>
                  <a:pt x="419695" y="276820"/>
                </a:cubicBezTo>
                <a:cubicBezTo>
                  <a:pt x="424627" y="276820"/>
                  <a:pt x="428625" y="280818"/>
                  <a:pt x="428625" y="285750"/>
                </a:cubicBezTo>
                <a:lnTo>
                  <a:pt x="428625" y="382994"/>
                </a:lnTo>
                <a:cubicBezTo>
                  <a:pt x="428457" y="387864"/>
                  <a:pt x="431947" y="392093"/>
                  <a:pt x="436760" y="392853"/>
                </a:cubicBezTo>
                <a:cubicBezTo>
                  <a:pt x="439372" y="393140"/>
                  <a:pt x="441971" y="392208"/>
                  <a:pt x="443805" y="390326"/>
                </a:cubicBezTo>
                <a:cubicBezTo>
                  <a:pt x="445532" y="388667"/>
                  <a:pt x="446500" y="386371"/>
                  <a:pt x="446484" y="383977"/>
                </a:cubicBezTo>
                <a:lnTo>
                  <a:pt x="446484" y="285750"/>
                </a:lnTo>
                <a:cubicBezTo>
                  <a:pt x="446484" y="280818"/>
                  <a:pt x="450482" y="276820"/>
                  <a:pt x="455414" y="276820"/>
                </a:cubicBezTo>
                <a:cubicBezTo>
                  <a:pt x="460346" y="276820"/>
                  <a:pt x="464344" y="280818"/>
                  <a:pt x="464344" y="285750"/>
                </a:cubicBezTo>
                <a:lnTo>
                  <a:pt x="464344" y="348258"/>
                </a:lnTo>
                <a:cubicBezTo>
                  <a:pt x="464344" y="353190"/>
                  <a:pt x="468342" y="357188"/>
                  <a:pt x="473273" y="357188"/>
                </a:cubicBezTo>
                <a:cubicBezTo>
                  <a:pt x="475603" y="357211"/>
                  <a:pt x="477842" y="356282"/>
                  <a:pt x="479471" y="354616"/>
                </a:cubicBezTo>
                <a:cubicBezTo>
                  <a:pt x="481218" y="352963"/>
                  <a:pt x="482207" y="350663"/>
                  <a:pt x="482203" y="348258"/>
                </a:cubicBezTo>
                <a:lnTo>
                  <a:pt x="482203" y="285750"/>
                </a:lnTo>
                <a:cubicBezTo>
                  <a:pt x="482203" y="280818"/>
                  <a:pt x="486201" y="276820"/>
                  <a:pt x="491133" y="276820"/>
                </a:cubicBezTo>
                <a:cubicBezTo>
                  <a:pt x="496065" y="276820"/>
                  <a:pt x="500063" y="280818"/>
                  <a:pt x="500063" y="285750"/>
                </a:cubicBezTo>
                <a:lnTo>
                  <a:pt x="500063" y="321469"/>
                </a:lnTo>
                <a:cubicBezTo>
                  <a:pt x="500063" y="326400"/>
                  <a:pt x="504060" y="330398"/>
                  <a:pt x="508992" y="330398"/>
                </a:cubicBezTo>
                <a:cubicBezTo>
                  <a:pt x="511322" y="330422"/>
                  <a:pt x="513561" y="329493"/>
                  <a:pt x="515189" y="327827"/>
                </a:cubicBezTo>
                <a:cubicBezTo>
                  <a:pt x="516937" y="326174"/>
                  <a:pt x="517925" y="323874"/>
                  <a:pt x="517922" y="321469"/>
                </a:cubicBezTo>
                <a:lnTo>
                  <a:pt x="517922" y="193417"/>
                </a:lnTo>
                <a:cubicBezTo>
                  <a:pt x="517910" y="186313"/>
                  <a:pt x="515096" y="179500"/>
                  <a:pt x="510091" y="174459"/>
                </a:cubicBezTo>
                <a:lnTo>
                  <a:pt x="504197" y="168566"/>
                </a:lnTo>
                <a:cubicBezTo>
                  <a:pt x="495854" y="160168"/>
                  <a:pt x="491160" y="148819"/>
                  <a:pt x="491133" y="136981"/>
                </a:cubicBezTo>
                <a:lnTo>
                  <a:pt x="491133" y="0"/>
                </a:lnTo>
                <a:lnTo>
                  <a:pt x="508992" y="0"/>
                </a:lnTo>
                <a:lnTo>
                  <a:pt x="508992" y="136981"/>
                </a:lnTo>
                <a:cubicBezTo>
                  <a:pt x="509004" y="144085"/>
                  <a:pt x="511818" y="150898"/>
                  <a:pt x="516824" y="155939"/>
                </a:cubicBezTo>
                <a:lnTo>
                  <a:pt x="522717" y="161833"/>
                </a:lnTo>
                <a:cubicBezTo>
                  <a:pt x="531060" y="170231"/>
                  <a:pt x="535754" y="181580"/>
                  <a:pt x="535781" y="193417"/>
                </a:cubicBezTo>
                <a:lnTo>
                  <a:pt x="535781" y="321469"/>
                </a:lnTo>
                <a:cubicBezTo>
                  <a:pt x="535832" y="328629"/>
                  <a:pt x="532951" y="335498"/>
                  <a:pt x="527807" y="340480"/>
                </a:cubicBezTo>
                <a:cubicBezTo>
                  <a:pt x="520456" y="347590"/>
                  <a:pt x="509752" y="350001"/>
                  <a:pt x="500063" y="346731"/>
                </a:cubicBezTo>
                <a:lnTo>
                  <a:pt x="500063" y="348258"/>
                </a:lnTo>
                <a:cubicBezTo>
                  <a:pt x="500113" y="355418"/>
                  <a:pt x="497232" y="362287"/>
                  <a:pt x="492088" y="367269"/>
                </a:cubicBezTo>
                <a:cubicBezTo>
                  <a:pt x="484738" y="374379"/>
                  <a:pt x="474033" y="376790"/>
                  <a:pt x="464344" y="373520"/>
                </a:cubicBezTo>
                <a:lnTo>
                  <a:pt x="464344" y="383977"/>
                </a:lnTo>
                <a:cubicBezTo>
                  <a:pt x="464281" y="398703"/>
                  <a:pt x="452405" y="410650"/>
                  <a:pt x="437680" y="410801"/>
                </a:cubicBezTo>
                <a:cubicBezTo>
                  <a:pt x="436822" y="410801"/>
                  <a:pt x="435992" y="410757"/>
                  <a:pt x="435099" y="410676"/>
                </a:cubicBezTo>
                <a:cubicBezTo>
                  <a:pt x="421080" y="409072"/>
                  <a:pt x="410559" y="397103"/>
                  <a:pt x="410766" y="382994"/>
                </a:cubicBezTo>
                <a:lnTo>
                  <a:pt x="410766" y="382476"/>
                </a:lnTo>
                <a:cubicBezTo>
                  <a:pt x="407117" y="383763"/>
                  <a:pt x="403233" y="384245"/>
                  <a:pt x="399380" y="383887"/>
                </a:cubicBezTo>
                <a:cubicBezTo>
                  <a:pt x="385361" y="382283"/>
                  <a:pt x="374841" y="370314"/>
                  <a:pt x="375047" y="356205"/>
                </a:cubicBezTo>
                <a:lnTo>
                  <a:pt x="375047" y="302082"/>
                </a:lnTo>
                <a:cubicBezTo>
                  <a:pt x="372178" y="303093"/>
                  <a:pt x="369159" y="303609"/>
                  <a:pt x="366117" y="303609"/>
                </a:cubicBezTo>
                <a:lnTo>
                  <a:pt x="357188" y="303609"/>
                </a:lnTo>
                <a:cubicBezTo>
                  <a:pt x="355647" y="303586"/>
                  <a:pt x="354116" y="303361"/>
                  <a:pt x="352633" y="302940"/>
                </a:cubicBezTo>
                <a:lnTo>
                  <a:pt x="267891" y="387673"/>
                </a:lnTo>
                <a:lnTo>
                  <a:pt x="196391" y="316182"/>
                </a:lnTo>
                <a:cubicBezTo>
                  <a:pt x="196227" y="327801"/>
                  <a:pt x="191567" y="338904"/>
                  <a:pt x="183389" y="347159"/>
                </a:cubicBezTo>
                <a:lnTo>
                  <a:pt x="177495" y="353053"/>
                </a:lnTo>
                <a:cubicBezTo>
                  <a:pt x="172481" y="358066"/>
                  <a:pt x="169663" y="364866"/>
                  <a:pt x="169664" y="371957"/>
                </a:cubicBezTo>
                <a:lnTo>
                  <a:pt x="169664" y="535781"/>
                </a:lnTo>
                <a:lnTo>
                  <a:pt x="151805" y="535781"/>
                </a:lnTo>
                <a:lnTo>
                  <a:pt x="151805" y="371966"/>
                </a:lnTo>
                <a:cubicBezTo>
                  <a:pt x="151794" y="360124"/>
                  <a:pt x="156494" y="348764"/>
                  <a:pt x="164869" y="340391"/>
                </a:cubicBezTo>
                <a:lnTo>
                  <a:pt x="170762" y="334497"/>
                </a:lnTo>
                <a:cubicBezTo>
                  <a:pt x="175777" y="329484"/>
                  <a:pt x="178594" y="322684"/>
                  <a:pt x="178594" y="315593"/>
                </a:cubicBezTo>
                <a:lnTo>
                  <a:pt x="178594" y="298252"/>
                </a:lnTo>
                <a:cubicBezTo>
                  <a:pt x="158852" y="277649"/>
                  <a:pt x="158852" y="245148"/>
                  <a:pt x="178594" y="224546"/>
                </a:cubicBezTo>
                <a:lnTo>
                  <a:pt x="178594" y="187523"/>
                </a:lnTo>
                <a:cubicBezTo>
                  <a:pt x="178611" y="185196"/>
                  <a:pt x="177687" y="182961"/>
                  <a:pt x="176031" y="181326"/>
                </a:cubicBezTo>
                <a:cubicBezTo>
                  <a:pt x="174376" y="179577"/>
                  <a:pt x="172072" y="178588"/>
                  <a:pt x="169664" y="178594"/>
                </a:cubicBezTo>
                <a:cubicBezTo>
                  <a:pt x="164732" y="178594"/>
                  <a:pt x="160734" y="182592"/>
                  <a:pt x="160734" y="187523"/>
                </a:cubicBezTo>
                <a:lnTo>
                  <a:pt x="160734" y="223242"/>
                </a:lnTo>
                <a:cubicBezTo>
                  <a:pt x="160734" y="228174"/>
                  <a:pt x="156736" y="232172"/>
                  <a:pt x="151805" y="232172"/>
                </a:cubicBezTo>
                <a:cubicBezTo>
                  <a:pt x="146873" y="232172"/>
                  <a:pt x="142875" y="228174"/>
                  <a:pt x="142875" y="223242"/>
                </a:cubicBezTo>
                <a:lnTo>
                  <a:pt x="142875" y="160734"/>
                </a:lnTo>
                <a:cubicBezTo>
                  <a:pt x="142893" y="158407"/>
                  <a:pt x="141968" y="156172"/>
                  <a:pt x="140312" y="154537"/>
                </a:cubicBezTo>
                <a:cubicBezTo>
                  <a:pt x="138657" y="152787"/>
                  <a:pt x="136354" y="151799"/>
                  <a:pt x="133945" y="151805"/>
                </a:cubicBezTo>
                <a:cubicBezTo>
                  <a:pt x="129014" y="151805"/>
                  <a:pt x="125016" y="155803"/>
                  <a:pt x="125016" y="160734"/>
                </a:cubicBezTo>
                <a:lnTo>
                  <a:pt x="125016" y="223242"/>
                </a:lnTo>
                <a:cubicBezTo>
                  <a:pt x="125016" y="228174"/>
                  <a:pt x="121018" y="232172"/>
                  <a:pt x="116086" y="232172"/>
                </a:cubicBezTo>
                <a:cubicBezTo>
                  <a:pt x="111154" y="232172"/>
                  <a:pt x="107156" y="228174"/>
                  <a:pt x="107156" y="223242"/>
                </a:cubicBezTo>
                <a:lnTo>
                  <a:pt x="107156" y="125016"/>
                </a:lnTo>
                <a:cubicBezTo>
                  <a:pt x="107153" y="124840"/>
                  <a:pt x="107145" y="124665"/>
                  <a:pt x="107132" y="124489"/>
                </a:cubicBezTo>
                <a:cubicBezTo>
                  <a:pt x="106762" y="119527"/>
                  <a:pt x="102439" y="115805"/>
                  <a:pt x="97476" y="116175"/>
                </a:cubicBezTo>
                <a:cubicBezTo>
                  <a:pt x="92662" y="116917"/>
                  <a:pt x="89155" y="121129"/>
                  <a:pt x="89297" y="125998"/>
                </a:cubicBezTo>
                <a:lnTo>
                  <a:pt x="89297" y="223242"/>
                </a:lnTo>
                <a:cubicBezTo>
                  <a:pt x="89297" y="228174"/>
                  <a:pt x="85299" y="232172"/>
                  <a:pt x="80367" y="232172"/>
                </a:cubicBezTo>
                <a:cubicBezTo>
                  <a:pt x="75435" y="232172"/>
                  <a:pt x="71438" y="228174"/>
                  <a:pt x="71438" y="223242"/>
                </a:cubicBezTo>
                <a:lnTo>
                  <a:pt x="71438" y="151805"/>
                </a:lnTo>
                <a:cubicBezTo>
                  <a:pt x="71435" y="151614"/>
                  <a:pt x="71427" y="151424"/>
                  <a:pt x="71413" y="151234"/>
                </a:cubicBezTo>
                <a:cubicBezTo>
                  <a:pt x="71043" y="146272"/>
                  <a:pt x="66720" y="142549"/>
                  <a:pt x="61758" y="142920"/>
                </a:cubicBezTo>
                <a:cubicBezTo>
                  <a:pt x="56926" y="143663"/>
                  <a:pt x="53413" y="147901"/>
                  <a:pt x="53578" y="152787"/>
                </a:cubicBezTo>
                <a:lnTo>
                  <a:pt x="53578" y="241102"/>
                </a:lnTo>
                <a:cubicBezTo>
                  <a:pt x="53578" y="246033"/>
                  <a:pt x="49580" y="250031"/>
                  <a:pt x="44648" y="250031"/>
                </a:cubicBezTo>
                <a:cubicBezTo>
                  <a:pt x="39717" y="250031"/>
                  <a:pt x="35719" y="246033"/>
                  <a:pt x="35719" y="241102"/>
                </a:cubicBezTo>
                <a:lnTo>
                  <a:pt x="35719" y="232172"/>
                </a:lnTo>
                <a:cubicBezTo>
                  <a:pt x="35719" y="227240"/>
                  <a:pt x="31721" y="223242"/>
                  <a:pt x="26789" y="223242"/>
                </a:cubicBezTo>
                <a:lnTo>
                  <a:pt x="17859" y="223242"/>
                </a:lnTo>
                <a:lnTo>
                  <a:pt x="17859" y="315629"/>
                </a:lnTo>
                <a:cubicBezTo>
                  <a:pt x="17859" y="322719"/>
                  <a:pt x="20676" y="329520"/>
                  <a:pt x="25691" y="334533"/>
                </a:cubicBezTo>
                <a:lnTo>
                  <a:pt x="31584" y="340426"/>
                </a:lnTo>
                <a:cubicBezTo>
                  <a:pt x="39950" y="348791"/>
                  <a:pt x="44649" y="360136"/>
                  <a:pt x="44648" y="371966"/>
                </a:cubicBezTo>
                <a:lnTo>
                  <a:pt x="44648" y="535781"/>
                </a:lnTo>
                <a:lnTo>
                  <a:pt x="26789" y="535781"/>
                </a:lnTo>
                <a:lnTo>
                  <a:pt x="26789" y="371957"/>
                </a:lnTo>
                <a:cubicBezTo>
                  <a:pt x="26790" y="364866"/>
                  <a:pt x="23973" y="358066"/>
                  <a:pt x="18958" y="353053"/>
                </a:cubicBezTo>
                <a:lnTo>
                  <a:pt x="13064" y="347160"/>
                </a:lnTo>
                <a:cubicBezTo>
                  <a:pt x="4698" y="338795"/>
                  <a:pt x="-1" y="327450"/>
                  <a:pt x="0" y="315620"/>
                </a:cubicBezTo>
                <a:lnTo>
                  <a:pt x="0" y="223242"/>
                </a:lnTo>
                <a:cubicBezTo>
                  <a:pt x="0" y="213379"/>
                  <a:pt x="7996" y="205383"/>
                  <a:pt x="17859" y="205383"/>
                </a:cubicBezTo>
                <a:lnTo>
                  <a:pt x="26789" y="205383"/>
                </a:lnTo>
                <a:cubicBezTo>
                  <a:pt x="29831" y="205383"/>
                  <a:pt x="32850" y="205899"/>
                  <a:pt x="35719" y="206910"/>
                </a:cubicBezTo>
                <a:lnTo>
                  <a:pt x="35719" y="152787"/>
                </a:lnTo>
                <a:cubicBezTo>
                  <a:pt x="35535" y="138664"/>
                  <a:pt x="46095" y="126706"/>
                  <a:pt x="60133" y="125141"/>
                </a:cubicBezTo>
                <a:cubicBezTo>
                  <a:pt x="63957" y="124763"/>
                  <a:pt x="67817" y="125236"/>
                  <a:pt x="71438" y="126525"/>
                </a:cubicBezTo>
                <a:lnTo>
                  <a:pt x="71438" y="125998"/>
                </a:lnTo>
                <a:cubicBezTo>
                  <a:pt x="71254" y="111875"/>
                  <a:pt x="81814" y="99917"/>
                  <a:pt x="95851" y="98352"/>
                </a:cubicBezTo>
                <a:cubicBezTo>
                  <a:pt x="96573" y="98290"/>
                  <a:pt x="97296" y="98258"/>
                  <a:pt x="98021" y="98254"/>
                </a:cubicBezTo>
                <a:cubicBezTo>
                  <a:pt x="112865" y="98190"/>
                  <a:pt x="124951" y="110171"/>
                  <a:pt x="125016" y="125016"/>
                </a:cubicBezTo>
                <a:lnTo>
                  <a:pt x="125016" y="135472"/>
                </a:lnTo>
                <a:cubicBezTo>
                  <a:pt x="134790" y="132178"/>
                  <a:pt x="145586" y="134668"/>
                  <a:pt x="152930" y="141911"/>
                </a:cubicBezTo>
                <a:cubicBezTo>
                  <a:pt x="157975" y="146868"/>
                  <a:pt x="160792" y="153661"/>
                  <a:pt x="160734" y="160734"/>
                </a:cubicBezTo>
                <a:lnTo>
                  <a:pt x="160734" y="162261"/>
                </a:lnTo>
                <a:cubicBezTo>
                  <a:pt x="170509" y="158967"/>
                  <a:pt x="181305" y="161457"/>
                  <a:pt x="188649" y="168700"/>
                </a:cubicBezTo>
                <a:cubicBezTo>
                  <a:pt x="193694" y="173657"/>
                  <a:pt x="196511" y="180450"/>
                  <a:pt x="196453" y="187523"/>
                </a:cubicBezTo>
                <a:lnTo>
                  <a:pt x="196453" y="212035"/>
                </a:lnTo>
                <a:cubicBezTo>
                  <a:pt x="206429" y="207827"/>
                  <a:pt x="217441" y="206720"/>
                  <a:pt x="228055" y="208856"/>
                </a:cubicBezTo>
                <a:cubicBezTo>
                  <a:pt x="238811" y="211175"/>
                  <a:pt x="248635" y="216635"/>
                  <a:pt x="256282" y="224546"/>
                </a:cubicBezTo>
                <a:lnTo>
                  <a:pt x="267891" y="236155"/>
                </a:lnTo>
                <a:lnTo>
                  <a:pt x="279562" y="224483"/>
                </a:lnTo>
                <a:cubicBezTo>
                  <a:pt x="287207" y="216578"/>
                  <a:pt x="297034" y="211128"/>
                  <a:pt x="307788" y="208830"/>
                </a:cubicBezTo>
                <a:cubicBezTo>
                  <a:pt x="318385" y="206714"/>
                  <a:pt x="329374" y="207830"/>
                  <a:pt x="339328" y="212035"/>
                </a:cubicBezTo>
                <a:lnTo>
                  <a:pt x="339328" y="193417"/>
                </a:lnTo>
                <a:cubicBezTo>
                  <a:pt x="339330" y="181557"/>
                  <a:pt x="344042" y="170183"/>
                  <a:pt x="352428" y="161797"/>
                </a:cubicBezTo>
                <a:lnTo>
                  <a:pt x="358286" y="155939"/>
                </a:lnTo>
                <a:cubicBezTo>
                  <a:pt x="363301" y="150926"/>
                  <a:pt x="366118" y="144126"/>
                  <a:pt x="366117" y="137035"/>
                </a:cubicBezTo>
                <a:close/>
              </a:path>
            </a:pathLst>
          </a:custGeom>
          <a:solidFill>
            <a:schemeClr val="bg1"/>
          </a:solidFill>
          <a:ln w="8930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sp>
        <p:nvSpPr>
          <p:cNvPr id="3" name="Retângulo Arredondado 2">
            <a:extLst>
              <a:ext uri="{FF2B5EF4-FFF2-40B4-BE49-F238E27FC236}">
                <a16:creationId xmlns:a16="http://schemas.microsoft.com/office/drawing/2014/main" id="{2435DFAD-8A47-4CEE-7E23-DAAA56F649AD}"/>
              </a:ext>
            </a:extLst>
          </p:cNvPr>
          <p:cNvSpPr/>
          <p:nvPr/>
        </p:nvSpPr>
        <p:spPr>
          <a:xfrm>
            <a:off x="5549930" y="1677086"/>
            <a:ext cx="5670336" cy="1262002"/>
          </a:xfrm>
          <a:prstGeom prst="roundRect">
            <a:avLst/>
          </a:prstGeom>
          <a:ln>
            <a:solidFill>
              <a:srgbClr val="C8AEF1">
                <a:alpha val="40000"/>
              </a:srgb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" name="Retângulo Arredondado 3">
            <a:extLst>
              <a:ext uri="{FF2B5EF4-FFF2-40B4-BE49-F238E27FC236}">
                <a16:creationId xmlns:a16="http://schemas.microsoft.com/office/drawing/2014/main" id="{8B04C02F-7EF6-92ED-C00F-FDD83DF677DB}"/>
              </a:ext>
            </a:extLst>
          </p:cNvPr>
          <p:cNvSpPr/>
          <p:nvPr/>
        </p:nvSpPr>
        <p:spPr>
          <a:xfrm>
            <a:off x="5549930" y="3120409"/>
            <a:ext cx="5670336" cy="1262002"/>
          </a:xfrm>
          <a:prstGeom prst="roundRect">
            <a:avLst/>
          </a:prstGeom>
          <a:ln>
            <a:solidFill>
              <a:srgbClr val="C8AEF1">
                <a:alpha val="40000"/>
              </a:srgb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D954ED28-E014-EF20-0579-1ED83A76E358}"/>
              </a:ext>
            </a:extLst>
          </p:cNvPr>
          <p:cNvSpPr txBox="1"/>
          <p:nvPr/>
        </p:nvSpPr>
        <p:spPr>
          <a:xfrm>
            <a:off x="5463433" y="915380"/>
            <a:ext cx="46949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912BF1"/>
                </a:solidFill>
                <a:latin typeface="MuseoModerno" pitchFamily="2" charset="77"/>
                <a:ea typeface="Inter UI Black" panose="020B0A02050000000004" pitchFamily="34" charset="0"/>
                <a:cs typeface="Poppins SemiBold" panose="00000700000000000000" pitchFamily="2" charset="0"/>
              </a:rPr>
              <a:t>Produtos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E5236B77-02EE-4F97-9C3B-5D3B411FF150}"/>
              </a:ext>
            </a:extLst>
          </p:cNvPr>
          <p:cNvSpPr txBox="1"/>
          <p:nvPr/>
        </p:nvSpPr>
        <p:spPr>
          <a:xfrm>
            <a:off x="5738585" y="1768050"/>
            <a:ext cx="2081256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300" b="1" dirty="0">
                <a:solidFill>
                  <a:srgbClr val="C600D2"/>
                </a:solidFill>
                <a:latin typeface="Georama" panose="020B0000030200020004" pitchFamily="34" charset="77"/>
              </a:rPr>
              <a:t>Coletivo por adesão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8E0069D6-5909-CF1B-E0C0-5916BBCE6E7F}"/>
              </a:ext>
            </a:extLst>
          </p:cNvPr>
          <p:cNvSpPr txBox="1"/>
          <p:nvPr/>
        </p:nvSpPr>
        <p:spPr>
          <a:xfrm>
            <a:off x="5738585" y="3231476"/>
            <a:ext cx="1155743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300" b="1" dirty="0">
                <a:solidFill>
                  <a:srgbClr val="C600D2"/>
                </a:solidFill>
                <a:latin typeface="Georama" panose="020B0000030200020004" pitchFamily="34" charset="77"/>
              </a:rPr>
              <a:t>Empresarial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22DE4B6E-547A-A2CF-2257-86FA5A7FB6C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275" r="17314"/>
          <a:stretch/>
        </p:blipFill>
        <p:spPr>
          <a:xfrm>
            <a:off x="889000" y="1015832"/>
            <a:ext cx="4178940" cy="4723675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47EFF2CB-F833-F7C0-2D69-375B500A55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8585" y="2117265"/>
            <a:ext cx="1286054" cy="533474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62A4F96D-EDCD-77AA-46B8-F4AA22CD95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33577" y="2151402"/>
            <a:ext cx="1600423" cy="514422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F605BCBA-5C63-1827-8312-DFD56FA95F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45856" y="2147885"/>
            <a:ext cx="1371791" cy="514422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C222B057-6A7F-06AA-C3BA-D3A45955EC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7896" y="3541055"/>
            <a:ext cx="1286054" cy="533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8900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81601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7A24DFF9-1DD9-302D-0D8B-127827E6B84F}"/>
              </a:ext>
            </a:extLst>
          </p:cNvPr>
          <p:cNvSpPr/>
          <p:nvPr/>
        </p:nvSpPr>
        <p:spPr>
          <a:xfrm>
            <a:off x="9376416" y="3108020"/>
            <a:ext cx="430518" cy="430518"/>
          </a:xfrm>
          <a:custGeom>
            <a:avLst/>
            <a:gdLst>
              <a:gd name="connsiteX0" fmla="*/ 258960 w 535781"/>
              <a:gd name="connsiteY0" fmla="*/ 267891 h 535781"/>
              <a:gd name="connsiteX1" fmla="*/ 276820 w 535781"/>
              <a:gd name="connsiteY1" fmla="*/ 267891 h 535781"/>
              <a:gd name="connsiteX2" fmla="*/ 276820 w 535781"/>
              <a:gd name="connsiteY2" fmla="*/ 285750 h 535781"/>
              <a:gd name="connsiteX3" fmla="*/ 294679 w 535781"/>
              <a:gd name="connsiteY3" fmla="*/ 285750 h 535781"/>
              <a:gd name="connsiteX4" fmla="*/ 294679 w 535781"/>
              <a:gd name="connsiteY4" fmla="*/ 303610 h 535781"/>
              <a:gd name="connsiteX5" fmla="*/ 276820 w 535781"/>
              <a:gd name="connsiteY5" fmla="*/ 303610 h 535781"/>
              <a:gd name="connsiteX6" fmla="*/ 276820 w 535781"/>
              <a:gd name="connsiteY6" fmla="*/ 321469 h 535781"/>
              <a:gd name="connsiteX7" fmla="*/ 258960 w 535781"/>
              <a:gd name="connsiteY7" fmla="*/ 321469 h 535781"/>
              <a:gd name="connsiteX8" fmla="*/ 258960 w 535781"/>
              <a:gd name="connsiteY8" fmla="*/ 303610 h 535781"/>
              <a:gd name="connsiteX9" fmla="*/ 241101 w 535781"/>
              <a:gd name="connsiteY9" fmla="*/ 303610 h 535781"/>
              <a:gd name="connsiteX10" fmla="*/ 241101 w 535781"/>
              <a:gd name="connsiteY10" fmla="*/ 285750 h 535781"/>
              <a:gd name="connsiteX11" fmla="*/ 258960 w 535781"/>
              <a:gd name="connsiteY11" fmla="*/ 285750 h 535781"/>
              <a:gd name="connsiteX12" fmla="*/ 221894 w 535781"/>
              <a:gd name="connsiteY12" fmla="*/ 225921 h 535781"/>
              <a:gd name="connsiteX13" fmla="*/ 212908 w 535781"/>
              <a:gd name="connsiteY13" fmla="*/ 225946 h 535781"/>
              <a:gd name="connsiteX14" fmla="*/ 181933 w 535781"/>
              <a:gd name="connsiteY14" fmla="*/ 266105 h 535781"/>
              <a:gd name="connsiteX15" fmla="*/ 193158 w 535781"/>
              <a:gd name="connsiteY15" fmla="*/ 287697 h 535781"/>
              <a:gd name="connsiteX16" fmla="*/ 267891 w 535781"/>
              <a:gd name="connsiteY16" fmla="*/ 362420 h 535781"/>
              <a:gd name="connsiteX17" fmla="*/ 342596 w 535781"/>
              <a:gd name="connsiteY17" fmla="*/ 287715 h 535781"/>
              <a:gd name="connsiteX18" fmla="*/ 353848 w 535781"/>
              <a:gd name="connsiteY18" fmla="*/ 266105 h 535781"/>
              <a:gd name="connsiteX19" fmla="*/ 353877 w 535781"/>
              <a:gd name="connsiteY19" fmla="*/ 257139 h 535781"/>
              <a:gd name="connsiteX20" fmla="*/ 313923 w 535781"/>
              <a:gd name="connsiteY20" fmla="*/ 225921 h 535781"/>
              <a:gd name="connsiteX21" fmla="*/ 292233 w 535781"/>
              <a:gd name="connsiteY21" fmla="*/ 237065 h 535781"/>
              <a:gd name="connsiteX22" fmla="*/ 267891 w 535781"/>
              <a:gd name="connsiteY22" fmla="*/ 261408 h 535781"/>
              <a:gd name="connsiteX23" fmla="*/ 243557 w 535781"/>
              <a:gd name="connsiteY23" fmla="*/ 237065 h 535781"/>
              <a:gd name="connsiteX24" fmla="*/ 221894 w 535781"/>
              <a:gd name="connsiteY24" fmla="*/ 225921 h 535781"/>
              <a:gd name="connsiteX25" fmla="*/ 366117 w 535781"/>
              <a:gd name="connsiteY25" fmla="*/ 0 h 535781"/>
              <a:gd name="connsiteX26" fmla="*/ 383977 w 535781"/>
              <a:gd name="connsiteY26" fmla="*/ 0 h 535781"/>
              <a:gd name="connsiteX27" fmla="*/ 383977 w 535781"/>
              <a:gd name="connsiteY27" fmla="*/ 136981 h 535781"/>
              <a:gd name="connsiteX28" fmla="*/ 370877 w 535781"/>
              <a:gd name="connsiteY28" fmla="*/ 168601 h 535781"/>
              <a:gd name="connsiteX29" fmla="*/ 365019 w 535781"/>
              <a:gd name="connsiteY29" fmla="*/ 174459 h 535781"/>
              <a:gd name="connsiteX30" fmla="*/ 357188 w 535781"/>
              <a:gd name="connsiteY30" fmla="*/ 193363 h 535781"/>
              <a:gd name="connsiteX31" fmla="*/ 357188 w 535781"/>
              <a:gd name="connsiteY31" fmla="*/ 224537 h 535781"/>
              <a:gd name="connsiteX32" fmla="*/ 366117 w 535781"/>
              <a:gd name="connsiteY32" fmla="*/ 285750 h 535781"/>
              <a:gd name="connsiteX33" fmla="*/ 375047 w 535781"/>
              <a:gd name="connsiteY33" fmla="*/ 276820 h 535781"/>
              <a:gd name="connsiteX34" fmla="*/ 375047 w 535781"/>
              <a:gd name="connsiteY34" fmla="*/ 232172 h 535781"/>
              <a:gd name="connsiteX35" fmla="*/ 383977 w 535781"/>
              <a:gd name="connsiteY35" fmla="*/ 223242 h 535781"/>
              <a:gd name="connsiteX36" fmla="*/ 392906 w 535781"/>
              <a:gd name="connsiteY36" fmla="*/ 232172 h 535781"/>
              <a:gd name="connsiteX37" fmla="*/ 392906 w 535781"/>
              <a:gd name="connsiteY37" fmla="*/ 356205 h 535781"/>
              <a:gd name="connsiteX38" fmla="*/ 401041 w 535781"/>
              <a:gd name="connsiteY38" fmla="*/ 366064 h 535781"/>
              <a:gd name="connsiteX39" fmla="*/ 408087 w 535781"/>
              <a:gd name="connsiteY39" fmla="*/ 363537 h 535781"/>
              <a:gd name="connsiteX40" fmla="*/ 410766 w 535781"/>
              <a:gd name="connsiteY40" fmla="*/ 357188 h 535781"/>
              <a:gd name="connsiteX41" fmla="*/ 410766 w 535781"/>
              <a:gd name="connsiteY41" fmla="*/ 285750 h 535781"/>
              <a:gd name="connsiteX42" fmla="*/ 419695 w 535781"/>
              <a:gd name="connsiteY42" fmla="*/ 276820 h 535781"/>
              <a:gd name="connsiteX43" fmla="*/ 428625 w 535781"/>
              <a:gd name="connsiteY43" fmla="*/ 285750 h 535781"/>
              <a:gd name="connsiteX44" fmla="*/ 428625 w 535781"/>
              <a:gd name="connsiteY44" fmla="*/ 382994 h 535781"/>
              <a:gd name="connsiteX45" fmla="*/ 436760 w 535781"/>
              <a:gd name="connsiteY45" fmla="*/ 392853 h 535781"/>
              <a:gd name="connsiteX46" fmla="*/ 443805 w 535781"/>
              <a:gd name="connsiteY46" fmla="*/ 390326 h 535781"/>
              <a:gd name="connsiteX47" fmla="*/ 446484 w 535781"/>
              <a:gd name="connsiteY47" fmla="*/ 383977 h 535781"/>
              <a:gd name="connsiteX48" fmla="*/ 446484 w 535781"/>
              <a:gd name="connsiteY48" fmla="*/ 285750 h 535781"/>
              <a:gd name="connsiteX49" fmla="*/ 455414 w 535781"/>
              <a:gd name="connsiteY49" fmla="*/ 276820 h 535781"/>
              <a:gd name="connsiteX50" fmla="*/ 464344 w 535781"/>
              <a:gd name="connsiteY50" fmla="*/ 285750 h 535781"/>
              <a:gd name="connsiteX51" fmla="*/ 464344 w 535781"/>
              <a:gd name="connsiteY51" fmla="*/ 348258 h 535781"/>
              <a:gd name="connsiteX52" fmla="*/ 473273 w 535781"/>
              <a:gd name="connsiteY52" fmla="*/ 357188 h 535781"/>
              <a:gd name="connsiteX53" fmla="*/ 479471 w 535781"/>
              <a:gd name="connsiteY53" fmla="*/ 354616 h 535781"/>
              <a:gd name="connsiteX54" fmla="*/ 482203 w 535781"/>
              <a:gd name="connsiteY54" fmla="*/ 348258 h 535781"/>
              <a:gd name="connsiteX55" fmla="*/ 482203 w 535781"/>
              <a:gd name="connsiteY55" fmla="*/ 285750 h 535781"/>
              <a:gd name="connsiteX56" fmla="*/ 491133 w 535781"/>
              <a:gd name="connsiteY56" fmla="*/ 276820 h 535781"/>
              <a:gd name="connsiteX57" fmla="*/ 500063 w 535781"/>
              <a:gd name="connsiteY57" fmla="*/ 285750 h 535781"/>
              <a:gd name="connsiteX58" fmla="*/ 500063 w 535781"/>
              <a:gd name="connsiteY58" fmla="*/ 321469 h 535781"/>
              <a:gd name="connsiteX59" fmla="*/ 508992 w 535781"/>
              <a:gd name="connsiteY59" fmla="*/ 330398 h 535781"/>
              <a:gd name="connsiteX60" fmla="*/ 515189 w 535781"/>
              <a:gd name="connsiteY60" fmla="*/ 327827 h 535781"/>
              <a:gd name="connsiteX61" fmla="*/ 517922 w 535781"/>
              <a:gd name="connsiteY61" fmla="*/ 321469 h 535781"/>
              <a:gd name="connsiteX62" fmla="*/ 517922 w 535781"/>
              <a:gd name="connsiteY62" fmla="*/ 193417 h 535781"/>
              <a:gd name="connsiteX63" fmla="*/ 510091 w 535781"/>
              <a:gd name="connsiteY63" fmla="*/ 174459 h 535781"/>
              <a:gd name="connsiteX64" fmla="*/ 504197 w 535781"/>
              <a:gd name="connsiteY64" fmla="*/ 168566 h 535781"/>
              <a:gd name="connsiteX65" fmla="*/ 491133 w 535781"/>
              <a:gd name="connsiteY65" fmla="*/ 136981 h 535781"/>
              <a:gd name="connsiteX66" fmla="*/ 491133 w 535781"/>
              <a:gd name="connsiteY66" fmla="*/ 0 h 535781"/>
              <a:gd name="connsiteX67" fmla="*/ 508992 w 535781"/>
              <a:gd name="connsiteY67" fmla="*/ 0 h 535781"/>
              <a:gd name="connsiteX68" fmla="*/ 508992 w 535781"/>
              <a:gd name="connsiteY68" fmla="*/ 136981 h 535781"/>
              <a:gd name="connsiteX69" fmla="*/ 516824 w 535781"/>
              <a:gd name="connsiteY69" fmla="*/ 155939 h 535781"/>
              <a:gd name="connsiteX70" fmla="*/ 522717 w 535781"/>
              <a:gd name="connsiteY70" fmla="*/ 161833 h 535781"/>
              <a:gd name="connsiteX71" fmla="*/ 535781 w 535781"/>
              <a:gd name="connsiteY71" fmla="*/ 193417 h 535781"/>
              <a:gd name="connsiteX72" fmla="*/ 535781 w 535781"/>
              <a:gd name="connsiteY72" fmla="*/ 321469 h 535781"/>
              <a:gd name="connsiteX73" fmla="*/ 527807 w 535781"/>
              <a:gd name="connsiteY73" fmla="*/ 340480 h 535781"/>
              <a:gd name="connsiteX74" fmla="*/ 500063 w 535781"/>
              <a:gd name="connsiteY74" fmla="*/ 346731 h 535781"/>
              <a:gd name="connsiteX75" fmla="*/ 500063 w 535781"/>
              <a:gd name="connsiteY75" fmla="*/ 348258 h 535781"/>
              <a:gd name="connsiteX76" fmla="*/ 492088 w 535781"/>
              <a:gd name="connsiteY76" fmla="*/ 367269 h 535781"/>
              <a:gd name="connsiteX77" fmla="*/ 464344 w 535781"/>
              <a:gd name="connsiteY77" fmla="*/ 373520 h 535781"/>
              <a:gd name="connsiteX78" fmla="*/ 464344 w 535781"/>
              <a:gd name="connsiteY78" fmla="*/ 383977 h 535781"/>
              <a:gd name="connsiteX79" fmla="*/ 437680 w 535781"/>
              <a:gd name="connsiteY79" fmla="*/ 410801 h 535781"/>
              <a:gd name="connsiteX80" fmla="*/ 435099 w 535781"/>
              <a:gd name="connsiteY80" fmla="*/ 410676 h 535781"/>
              <a:gd name="connsiteX81" fmla="*/ 410766 w 535781"/>
              <a:gd name="connsiteY81" fmla="*/ 382994 h 535781"/>
              <a:gd name="connsiteX82" fmla="*/ 410766 w 535781"/>
              <a:gd name="connsiteY82" fmla="*/ 382476 h 535781"/>
              <a:gd name="connsiteX83" fmla="*/ 399380 w 535781"/>
              <a:gd name="connsiteY83" fmla="*/ 383887 h 535781"/>
              <a:gd name="connsiteX84" fmla="*/ 375047 w 535781"/>
              <a:gd name="connsiteY84" fmla="*/ 356205 h 535781"/>
              <a:gd name="connsiteX85" fmla="*/ 375047 w 535781"/>
              <a:gd name="connsiteY85" fmla="*/ 302082 h 535781"/>
              <a:gd name="connsiteX86" fmla="*/ 366117 w 535781"/>
              <a:gd name="connsiteY86" fmla="*/ 303609 h 535781"/>
              <a:gd name="connsiteX87" fmla="*/ 357188 w 535781"/>
              <a:gd name="connsiteY87" fmla="*/ 303609 h 535781"/>
              <a:gd name="connsiteX88" fmla="*/ 352633 w 535781"/>
              <a:gd name="connsiteY88" fmla="*/ 302940 h 535781"/>
              <a:gd name="connsiteX89" fmla="*/ 267891 w 535781"/>
              <a:gd name="connsiteY89" fmla="*/ 387673 h 535781"/>
              <a:gd name="connsiteX90" fmla="*/ 196391 w 535781"/>
              <a:gd name="connsiteY90" fmla="*/ 316182 h 535781"/>
              <a:gd name="connsiteX91" fmla="*/ 183389 w 535781"/>
              <a:gd name="connsiteY91" fmla="*/ 347159 h 535781"/>
              <a:gd name="connsiteX92" fmla="*/ 177495 w 535781"/>
              <a:gd name="connsiteY92" fmla="*/ 353053 h 535781"/>
              <a:gd name="connsiteX93" fmla="*/ 169664 w 535781"/>
              <a:gd name="connsiteY93" fmla="*/ 371957 h 535781"/>
              <a:gd name="connsiteX94" fmla="*/ 169664 w 535781"/>
              <a:gd name="connsiteY94" fmla="*/ 535781 h 535781"/>
              <a:gd name="connsiteX95" fmla="*/ 151805 w 535781"/>
              <a:gd name="connsiteY95" fmla="*/ 535781 h 535781"/>
              <a:gd name="connsiteX96" fmla="*/ 151805 w 535781"/>
              <a:gd name="connsiteY96" fmla="*/ 371966 h 535781"/>
              <a:gd name="connsiteX97" fmla="*/ 164869 w 535781"/>
              <a:gd name="connsiteY97" fmla="*/ 340391 h 535781"/>
              <a:gd name="connsiteX98" fmla="*/ 170762 w 535781"/>
              <a:gd name="connsiteY98" fmla="*/ 334497 h 535781"/>
              <a:gd name="connsiteX99" fmla="*/ 178594 w 535781"/>
              <a:gd name="connsiteY99" fmla="*/ 315593 h 535781"/>
              <a:gd name="connsiteX100" fmla="*/ 178594 w 535781"/>
              <a:gd name="connsiteY100" fmla="*/ 298252 h 535781"/>
              <a:gd name="connsiteX101" fmla="*/ 178594 w 535781"/>
              <a:gd name="connsiteY101" fmla="*/ 224546 h 535781"/>
              <a:gd name="connsiteX102" fmla="*/ 178594 w 535781"/>
              <a:gd name="connsiteY102" fmla="*/ 187523 h 535781"/>
              <a:gd name="connsiteX103" fmla="*/ 176031 w 535781"/>
              <a:gd name="connsiteY103" fmla="*/ 181326 h 535781"/>
              <a:gd name="connsiteX104" fmla="*/ 169664 w 535781"/>
              <a:gd name="connsiteY104" fmla="*/ 178594 h 535781"/>
              <a:gd name="connsiteX105" fmla="*/ 160734 w 535781"/>
              <a:gd name="connsiteY105" fmla="*/ 187523 h 535781"/>
              <a:gd name="connsiteX106" fmla="*/ 160734 w 535781"/>
              <a:gd name="connsiteY106" fmla="*/ 223242 h 535781"/>
              <a:gd name="connsiteX107" fmla="*/ 151805 w 535781"/>
              <a:gd name="connsiteY107" fmla="*/ 232172 h 535781"/>
              <a:gd name="connsiteX108" fmla="*/ 142875 w 535781"/>
              <a:gd name="connsiteY108" fmla="*/ 223242 h 535781"/>
              <a:gd name="connsiteX109" fmla="*/ 142875 w 535781"/>
              <a:gd name="connsiteY109" fmla="*/ 160734 h 535781"/>
              <a:gd name="connsiteX110" fmla="*/ 140312 w 535781"/>
              <a:gd name="connsiteY110" fmla="*/ 154537 h 535781"/>
              <a:gd name="connsiteX111" fmla="*/ 133945 w 535781"/>
              <a:gd name="connsiteY111" fmla="*/ 151805 h 535781"/>
              <a:gd name="connsiteX112" fmla="*/ 125016 w 535781"/>
              <a:gd name="connsiteY112" fmla="*/ 160734 h 535781"/>
              <a:gd name="connsiteX113" fmla="*/ 125016 w 535781"/>
              <a:gd name="connsiteY113" fmla="*/ 223242 h 535781"/>
              <a:gd name="connsiteX114" fmla="*/ 116086 w 535781"/>
              <a:gd name="connsiteY114" fmla="*/ 232172 h 535781"/>
              <a:gd name="connsiteX115" fmla="*/ 107156 w 535781"/>
              <a:gd name="connsiteY115" fmla="*/ 223242 h 535781"/>
              <a:gd name="connsiteX116" fmla="*/ 107156 w 535781"/>
              <a:gd name="connsiteY116" fmla="*/ 125016 h 535781"/>
              <a:gd name="connsiteX117" fmla="*/ 107132 w 535781"/>
              <a:gd name="connsiteY117" fmla="*/ 124489 h 535781"/>
              <a:gd name="connsiteX118" fmla="*/ 97476 w 535781"/>
              <a:gd name="connsiteY118" fmla="*/ 116175 h 535781"/>
              <a:gd name="connsiteX119" fmla="*/ 89297 w 535781"/>
              <a:gd name="connsiteY119" fmla="*/ 125998 h 535781"/>
              <a:gd name="connsiteX120" fmla="*/ 89297 w 535781"/>
              <a:gd name="connsiteY120" fmla="*/ 223242 h 535781"/>
              <a:gd name="connsiteX121" fmla="*/ 80367 w 535781"/>
              <a:gd name="connsiteY121" fmla="*/ 232172 h 535781"/>
              <a:gd name="connsiteX122" fmla="*/ 71438 w 535781"/>
              <a:gd name="connsiteY122" fmla="*/ 223242 h 535781"/>
              <a:gd name="connsiteX123" fmla="*/ 71438 w 535781"/>
              <a:gd name="connsiteY123" fmla="*/ 151805 h 535781"/>
              <a:gd name="connsiteX124" fmla="*/ 71413 w 535781"/>
              <a:gd name="connsiteY124" fmla="*/ 151234 h 535781"/>
              <a:gd name="connsiteX125" fmla="*/ 61758 w 535781"/>
              <a:gd name="connsiteY125" fmla="*/ 142920 h 535781"/>
              <a:gd name="connsiteX126" fmla="*/ 53578 w 535781"/>
              <a:gd name="connsiteY126" fmla="*/ 152787 h 535781"/>
              <a:gd name="connsiteX127" fmla="*/ 53578 w 535781"/>
              <a:gd name="connsiteY127" fmla="*/ 241102 h 535781"/>
              <a:gd name="connsiteX128" fmla="*/ 44648 w 535781"/>
              <a:gd name="connsiteY128" fmla="*/ 250031 h 535781"/>
              <a:gd name="connsiteX129" fmla="*/ 35719 w 535781"/>
              <a:gd name="connsiteY129" fmla="*/ 241102 h 535781"/>
              <a:gd name="connsiteX130" fmla="*/ 35719 w 535781"/>
              <a:gd name="connsiteY130" fmla="*/ 232172 h 535781"/>
              <a:gd name="connsiteX131" fmla="*/ 26789 w 535781"/>
              <a:gd name="connsiteY131" fmla="*/ 223242 h 535781"/>
              <a:gd name="connsiteX132" fmla="*/ 17859 w 535781"/>
              <a:gd name="connsiteY132" fmla="*/ 223242 h 535781"/>
              <a:gd name="connsiteX133" fmla="*/ 17859 w 535781"/>
              <a:gd name="connsiteY133" fmla="*/ 315629 h 535781"/>
              <a:gd name="connsiteX134" fmla="*/ 25691 w 535781"/>
              <a:gd name="connsiteY134" fmla="*/ 334533 h 535781"/>
              <a:gd name="connsiteX135" fmla="*/ 31584 w 535781"/>
              <a:gd name="connsiteY135" fmla="*/ 340426 h 535781"/>
              <a:gd name="connsiteX136" fmla="*/ 44648 w 535781"/>
              <a:gd name="connsiteY136" fmla="*/ 371966 h 535781"/>
              <a:gd name="connsiteX137" fmla="*/ 44648 w 535781"/>
              <a:gd name="connsiteY137" fmla="*/ 535781 h 535781"/>
              <a:gd name="connsiteX138" fmla="*/ 26789 w 535781"/>
              <a:gd name="connsiteY138" fmla="*/ 535781 h 535781"/>
              <a:gd name="connsiteX139" fmla="*/ 26789 w 535781"/>
              <a:gd name="connsiteY139" fmla="*/ 371957 h 535781"/>
              <a:gd name="connsiteX140" fmla="*/ 18958 w 535781"/>
              <a:gd name="connsiteY140" fmla="*/ 353053 h 535781"/>
              <a:gd name="connsiteX141" fmla="*/ 13064 w 535781"/>
              <a:gd name="connsiteY141" fmla="*/ 347160 h 535781"/>
              <a:gd name="connsiteX142" fmla="*/ 0 w 535781"/>
              <a:gd name="connsiteY142" fmla="*/ 315620 h 535781"/>
              <a:gd name="connsiteX143" fmla="*/ 0 w 535781"/>
              <a:gd name="connsiteY143" fmla="*/ 223242 h 535781"/>
              <a:gd name="connsiteX144" fmla="*/ 17859 w 535781"/>
              <a:gd name="connsiteY144" fmla="*/ 205383 h 535781"/>
              <a:gd name="connsiteX145" fmla="*/ 26789 w 535781"/>
              <a:gd name="connsiteY145" fmla="*/ 205383 h 535781"/>
              <a:gd name="connsiteX146" fmla="*/ 35719 w 535781"/>
              <a:gd name="connsiteY146" fmla="*/ 206910 h 535781"/>
              <a:gd name="connsiteX147" fmla="*/ 35719 w 535781"/>
              <a:gd name="connsiteY147" fmla="*/ 152787 h 535781"/>
              <a:gd name="connsiteX148" fmla="*/ 60133 w 535781"/>
              <a:gd name="connsiteY148" fmla="*/ 125141 h 535781"/>
              <a:gd name="connsiteX149" fmla="*/ 71438 w 535781"/>
              <a:gd name="connsiteY149" fmla="*/ 126525 h 535781"/>
              <a:gd name="connsiteX150" fmla="*/ 71438 w 535781"/>
              <a:gd name="connsiteY150" fmla="*/ 125998 h 535781"/>
              <a:gd name="connsiteX151" fmla="*/ 95851 w 535781"/>
              <a:gd name="connsiteY151" fmla="*/ 98352 h 535781"/>
              <a:gd name="connsiteX152" fmla="*/ 98021 w 535781"/>
              <a:gd name="connsiteY152" fmla="*/ 98254 h 535781"/>
              <a:gd name="connsiteX153" fmla="*/ 125016 w 535781"/>
              <a:gd name="connsiteY153" fmla="*/ 125016 h 535781"/>
              <a:gd name="connsiteX154" fmla="*/ 125016 w 535781"/>
              <a:gd name="connsiteY154" fmla="*/ 135472 h 535781"/>
              <a:gd name="connsiteX155" fmla="*/ 152930 w 535781"/>
              <a:gd name="connsiteY155" fmla="*/ 141911 h 535781"/>
              <a:gd name="connsiteX156" fmla="*/ 160734 w 535781"/>
              <a:gd name="connsiteY156" fmla="*/ 160734 h 535781"/>
              <a:gd name="connsiteX157" fmla="*/ 160734 w 535781"/>
              <a:gd name="connsiteY157" fmla="*/ 162261 h 535781"/>
              <a:gd name="connsiteX158" fmla="*/ 188649 w 535781"/>
              <a:gd name="connsiteY158" fmla="*/ 168700 h 535781"/>
              <a:gd name="connsiteX159" fmla="*/ 196453 w 535781"/>
              <a:gd name="connsiteY159" fmla="*/ 187523 h 535781"/>
              <a:gd name="connsiteX160" fmla="*/ 196453 w 535781"/>
              <a:gd name="connsiteY160" fmla="*/ 212035 h 535781"/>
              <a:gd name="connsiteX161" fmla="*/ 228055 w 535781"/>
              <a:gd name="connsiteY161" fmla="*/ 208856 h 535781"/>
              <a:gd name="connsiteX162" fmla="*/ 256282 w 535781"/>
              <a:gd name="connsiteY162" fmla="*/ 224546 h 535781"/>
              <a:gd name="connsiteX163" fmla="*/ 267891 w 535781"/>
              <a:gd name="connsiteY163" fmla="*/ 236155 h 535781"/>
              <a:gd name="connsiteX164" fmla="*/ 279562 w 535781"/>
              <a:gd name="connsiteY164" fmla="*/ 224483 h 535781"/>
              <a:gd name="connsiteX165" fmla="*/ 307788 w 535781"/>
              <a:gd name="connsiteY165" fmla="*/ 208830 h 535781"/>
              <a:gd name="connsiteX166" fmla="*/ 339328 w 535781"/>
              <a:gd name="connsiteY166" fmla="*/ 212035 h 535781"/>
              <a:gd name="connsiteX167" fmla="*/ 339328 w 535781"/>
              <a:gd name="connsiteY167" fmla="*/ 193417 h 535781"/>
              <a:gd name="connsiteX168" fmla="*/ 352428 w 535781"/>
              <a:gd name="connsiteY168" fmla="*/ 161797 h 535781"/>
              <a:gd name="connsiteX169" fmla="*/ 358286 w 535781"/>
              <a:gd name="connsiteY169" fmla="*/ 155939 h 535781"/>
              <a:gd name="connsiteX170" fmla="*/ 366117 w 535781"/>
              <a:gd name="connsiteY170" fmla="*/ 137035 h 535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</a:cxnLst>
            <a:rect l="l" t="t" r="r" b="b"/>
            <a:pathLst>
              <a:path w="535781" h="535781">
                <a:moveTo>
                  <a:pt x="258960" y="267891"/>
                </a:moveTo>
                <a:lnTo>
                  <a:pt x="276820" y="267891"/>
                </a:lnTo>
                <a:lnTo>
                  <a:pt x="276820" y="285750"/>
                </a:lnTo>
                <a:lnTo>
                  <a:pt x="294679" y="285750"/>
                </a:lnTo>
                <a:lnTo>
                  <a:pt x="294679" y="303610"/>
                </a:lnTo>
                <a:lnTo>
                  <a:pt x="276820" y="303610"/>
                </a:lnTo>
                <a:lnTo>
                  <a:pt x="276820" y="321469"/>
                </a:lnTo>
                <a:lnTo>
                  <a:pt x="258960" y="321469"/>
                </a:lnTo>
                <a:lnTo>
                  <a:pt x="258960" y="303610"/>
                </a:lnTo>
                <a:lnTo>
                  <a:pt x="241101" y="303610"/>
                </a:lnTo>
                <a:lnTo>
                  <a:pt x="241101" y="285750"/>
                </a:lnTo>
                <a:lnTo>
                  <a:pt x="258960" y="285750"/>
                </a:lnTo>
                <a:close/>
                <a:moveTo>
                  <a:pt x="221894" y="225921"/>
                </a:moveTo>
                <a:cubicBezTo>
                  <a:pt x="218909" y="225553"/>
                  <a:pt x="215890" y="225561"/>
                  <a:pt x="212908" y="225946"/>
                </a:cubicBezTo>
                <a:cubicBezTo>
                  <a:pt x="193265" y="228482"/>
                  <a:pt x="179397" y="246462"/>
                  <a:pt x="181933" y="266105"/>
                </a:cubicBezTo>
                <a:cubicBezTo>
                  <a:pt x="183195" y="274342"/>
                  <a:pt x="187141" y="281932"/>
                  <a:pt x="193158" y="287697"/>
                </a:cubicBezTo>
                <a:lnTo>
                  <a:pt x="267891" y="362420"/>
                </a:lnTo>
                <a:lnTo>
                  <a:pt x="342596" y="287715"/>
                </a:lnTo>
                <a:cubicBezTo>
                  <a:pt x="348619" y="281943"/>
                  <a:pt x="352574" y="274349"/>
                  <a:pt x="353848" y="266105"/>
                </a:cubicBezTo>
                <a:cubicBezTo>
                  <a:pt x="354233" y="263129"/>
                  <a:pt x="354242" y="260117"/>
                  <a:pt x="353877" y="257139"/>
                </a:cubicBezTo>
                <a:cubicBezTo>
                  <a:pt x="351464" y="237485"/>
                  <a:pt x="333577" y="223509"/>
                  <a:pt x="313923" y="225921"/>
                </a:cubicBezTo>
                <a:cubicBezTo>
                  <a:pt x="305654" y="227116"/>
                  <a:pt x="298020" y="231038"/>
                  <a:pt x="292233" y="237065"/>
                </a:cubicBezTo>
                <a:lnTo>
                  <a:pt x="267891" y="261408"/>
                </a:lnTo>
                <a:lnTo>
                  <a:pt x="243557" y="237065"/>
                </a:lnTo>
                <a:cubicBezTo>
                  <a:pt x="237773" y="231050"/>
                  <a:pt x="230152" y="227129"/>
                  <a:pt x="221894" y="225921"/>
                </a:cubicBezTo>
                <a:close/>
                <a:moveTo>
                  <a:pt x="366117" y="0"/>
                </a:moveTo>
                <a:lnTo>
                  <a:pt x="383977" y="0"/>
                </a:lnTo>
                <a:lnTo>
                  <a:pt x="383977" y="136981"/>
                </a:lnTo>
                <a:cubicBezTo>
                  <a:pt x="383975" y="148841"/>
                  <a:pt x="379263" y="160215"/>
                  <a:pt x="370877" y="168601"/>
                </a:cubicBezTo>
                <a:lnTo>
                  <a:pt x="365019" y="174459"/>
                </a:lnTo>
                <a:cubicBezTo>
                  <a:pt x="360004" y="179472"/>
                  <a:pt x="357187" y="186273"/>
                  <a:pt x="357188" y="193363"/>
                </a:cubicBezTo>
                <a:lnTo>
                  <a:pt x="357188" y="224537"/>
                </a:lnTo>
                <a:cubicBezTo>
                  <a:pt x="372919" y="240946"/>
                  <a:pt x="376505" y="265530"/>
                  <a:pt x="366117" y="285750"/>
                </a:cubicBezTo>
                <a:cubicBezTo>
                  <a:pt x="371049" y="285750"/>
                  <a:pt x="375047" y="281752"/>
                  <a:pt x="375047" y="276820"/>
                </a:cubicBezTo>
                <a:lnTo>
                  <a:pt x="375047" y="232172"/>
                </a:lnTo>
                <a:cubicBezTo>
                  <a:pt x="375047" y="227240"/>
                  <a:pt x="379045" y="223242"/>
                  <a:pt x="383977" y="223242"/>
                </a:cubicBezTo>
                <a:cubicBezTo>
                  <a:pt x="388908" y="223242"/>
                  <a:pt x="392906" y="227240"/>
                  <a:pt x="392906" y="232172"/>
                </a:cubicBezTo>
                <a:lnTo>
                  <a:pt x="392906" y="356205"/>
                </a:lnTo>
                <a:cubicBezTo>
                  <a:pt x="392738" y="361074"/>
                  <a:pt x="396229" y="365304"/>
                  <a:pt x="401041" y="366064"/>
                </a:cubicBezTo>
                <a:cubicBezTo>
                  <a:pt x="403654" y="366353"/>
                  <a:pt x="406254" y="365421"/>
                  <a:pt x="408087" y="363537"/>
                </a:cubicBezTo>
                <a:cubicBezTo>
                  <a:pt x="409813" y="361877"/>
                  <a:pt x="410782" y="359582"/>
                  <a:pt x="410766" y="357188"/>
                </a:cubicBezTo>
                <a:lnTo>
                  <a:pt x="410766" y="285750"/>
                </a:lnTo>
                <a:cubicBezTo>
                  <a:pt x="410766" y="280818"/>
                  <a:pt x="414764" y="276820"/>
                  <a:pt x="419695" y="276820"/>
                </a:cubicBezTo>
                <a:cubicBezTo>
                  <a:pt x="424627" y="276820"/>
                  <a:pt x="428625" y="280818"/>
                  <a:pt x="428625" y="285750"/>
                </a:cubicBezTo>
                <a:lnTo>
                  <a:pt x="428625" y="382994"/>
                </a:lnTo>
                <a:cubicBezTo>
                  <a:pt x="428457" y="387864"/>
                  <a:pt x="431947" y="392093"/>
                  <a:pt x="436760" y="392853"/>
                </a:cubicBezTo>
                <a:cubicBezTo>
                  <a:pt x="439372" y="393140"/>
                  <a:pt x="441971" y="392208"/>
                  <a:pt x="443805" y="390326"/>
                </a:cubicBezTo>
                <a:cubicBezTo>
                  <a:pt x="445532" y="388667"/>
                  <a:pt x="446500" y="386371"/>
                  <a:pt x="446484" y="383977"/>
                </a:cubicBezTo>
                <a:lnTo>
                  <a:pt x="446484" y="285750"/>
                </a:lnTo>
                <a:cubicBezTo>
                  <a:pt x="446484" y="280818"/>
                  <a:pt x="450482" y="276820"/>
                  <a:pt x="455414" y="276820"/>
                </a:cubicBezTo>
                <a:cubicBezTo>
                  <a:pt x="460346" y="276820"/>
                  <a:pt x="464344" y="280818"/>
                  <a:pt x="464344" y="285750"/>
                </a:cubicBezTo>
                <a:lnTo>
                  <a:pt x="464344" y="348258"/>
                </a:lnTo>
                <a:cubicBezTo>
                  <a:pt x="464344" y="353190"/>
                  <a:pt x="468342" y="357188"/>
                  <a:pt x="473273" y="357188"/>
                </a:cubicBezTo>
                <a:cubicBezTo>
                  <a:pt x="475603" y="357211"/>
                  <a:pt x="477842" y="356282"/>
                  <a:pt x="479471" y="354616"/>
                </a:cubicBezTo>
                <a:cubicBezTo>
                  <a:pt x="481218" y="352963"/>
                  <a:pt x="482207" y="350663"/>
                  <a:pt x="482203" y="348258"/>
                </a:cubicBezTo>
                <a:lnTo>
                  <a:pt x="482203" y="285750"/>
                </a:lnTo>
                <a:cubicBezTo>
                  <a:pt x="482203" y="280818"/>
                  <a:pt x="486201" y="276820"/>
                  <a:pt x="491133" y="276820"/>
                </a:cubicBezTo>
                <a:cubicBezTo>
                  <a:pt x="496065" y="276820"/>
                  <a:pt x="500063" y="280818"/>
                  <a:pt x="500063" y="285750"/>
                </a:cubicBezTo>
                <a:lnTo>
                  <a:pt x="500063" y="321469"/>
                </a:lnTo>
                <a:cubicBezTo>
                  <a:pt x="500063" y="326400"/>
                  <a:pt x="504060" y="330398"/>
                  <a:pt x="508992" y="330398"/>
                </a:cubicBezTo>
                <a:cubicBezTo>
                  <a:pt x="511322" y="330422"/>
                  <a:pt x="513561" y="329493"/>
                  <a:pt x="515189" y="327827"/>
                </a:cubicBezTo>
                <a:cubicBezTo>
                  <a:pt x="516937" y="326174"/>
                  <a:pt x="517925" y="323874"/>
                  <a:pt x="517922" y="321469"/>
                </a:cubicBezTo>
                <a:lnTo>
                  <a:pt x="517922" y="193417"/>
                </a:lnTo>
                <a:cubicBezTo>
                  <a:pt x="517910" y="186313"/>
                  <a:pt x="515096" y="179500"/>
                  <a:pt x="510091" y="174459"/>
                </a:cubicBezTo>
                <a:lnTo>
                  <a:pt x="504197" y="168566"/>
                </a:lnTo>
                <a:cubicBezTo>
                  <a:pt x="495854" y="160168"/>
                  <a:pt x="491160" y="148819"/>
                  <a:pt x="491133" y="136981"/>
                </a:cubicBezTo>
                <a:lnTo>
                  <a:pt x="491133" y="0"/>
                </a:lnTo>
                <a:lnTo>
                  <a:pt x="508992" y="0"/>
                </a:lnTo>
                <a:lnTo>
                  <a:pt x="508992" y="136981"/>
                </a:lnTo>
                <a:cubicBezTo>
                  <a:pt x="509004" y="144085"/>
                  <a:pt x="511818" y="150898"/>
                  <a:pt x="516824" y="155939"/>
                </a:cubicBezTo>
                <a:lnTo>
                  <a:pt x="522717" y="161833"/>
                </a:lnTo>
                <a:cubicBezTo>
                  <a:pt x="531060" y="170231"/>
                  <a:pt x="535754" y="181580"/>
                  <a:pt x="535781" y="193417"/>
                </a:cubicBezTo>
                <a:lnTo>
                  <a:pt x="535781" y="321469"/>
                </a:lnTo>
                <a:cubicBezTo>
                  <a:pt x="535832" y="328629"/>
                  <a:pt x="532951" y="335498"/>
                  <a:pt x="527807" y="340480"/>
                </a:cubicBezTo>
                <a:cubicBezTo>
                  <a:pt x="520456" y="347590"/>
                  <a:pt x="509752" y="350001"/>
                  <a:pt x="500063" y="346731"/>
                </a:cubicBezTo>
                <a:lnTo>
                  <a:pt x="500063" y="348258"/>
                </a:lnTo>
                <a:cubicBezTo>
                  <a:pt x="500113" y="355418"/>
                  <a:pt x="497232" y="362287"/>
                  <a:pt x="492088" y="367269"/>
                </a:cubicBezTo>
                <a:cubicBezTo>
                  <a:pt x="484738" y="374379"/>
                  <a:pt x="474033" y="376790"/>
                  <a:pt x="464344" y="373520"/>
                </a:cubicBezTo>
                <a:lnTo>
                  <a:pt x="464344" y="383977"/>
                </a:lnTo>
                <a:cubicBezTo>
                  <a:pt x="464281" y="398703"/>
                  <a:pt x="452405" y="410650"/>
                  <a:pt x="437680" y="410801"/>
                </a:cubicBezTo>
                <a:cubicBezTo>
                  <a:pt x="436822" y="410801"/>
                  <a:pt x="435992" y="410757"/>
                  <a:pt x="435099" y="410676"/>
                </a:cubicBezTo>
                <a:cubicBezTo>
                  <a:pt x="421080" y="409072"/>
                  <a:pt x="410559" y="397103"/>
                  <a:pt x="410766" y="382994"/>
                </a:cubicBezTo>
                <a:lnTo>
                  <a:pt x="410766" y="382476"/>
                </a:lnTo>
                <a:cubicBezTo>
                  <a:pt x="407117" y="383763"/>
                  <a:pt x="403233" y="384245"/>
                  <a:pt x="399380" y="383887"/>
                </a:cubicBezTo>
                <a:cubicBezTo>
                  <a:pt x="385361" y="382283"/>
                  <a:pt x="374841" y="370314"/>
                  <a:pt x="375047" y="356205"/>
                </a:cubicBezTo>
                <a:lnTo>
                  <a:pt x="375047" y="302082"/>
                </a:lnTo>
                <a:cubicBezTo>
                  <a:pt x="372178" y="303093"/>
                  <a:pt x="369159" y="303609"/>
                  <a:pt x="366117" y="303609"/>
                </a:cubicBezTo>
                <a:lnTo>
                  <a:pt x="357188" y="303609"/>
                </a:lnTo>
                <a:cubicBezTo>
                  <a:pt x="355647" y="303586"/>
                  <a:pt x="354116" y="303361"/>
                  <a:pt x="352633" y="302940"/>
                </a:cubicBezTo>
                <a:lnTo>
                  <a:pt x="267891" y="387673"/>
                </a:lnTo>
                <a:lnTo>
                  <a:pt x="196391" y="316182"/>
                </a:lnTo>
                <a:cubicBezTo>
                  <a:pt x="196227" y="327801"/>
                  <a:pt x="191567" y="338904"/>
                  <a:pt x="183389" y="347159"/>
                </a:cubicBezTo>
                <a:lnTo>
                  <a:pt x="177495" y="353053"/>
                </a:lnTo>
                <a:cubicBezTo>
                  <a:pt x="172481" y="358066"/>
                  <a:pt x="169663" y="364866"/>
                  <a:pt x="169664" y="371957"/>
                </a:cubicBezTo>
                <a:lnTo>
                  <a:pt x="169664" y="535781"/>
                </a:lnTo>
                <a:lnTo>
                  <a:pt x="151805" y="535781"/>
                </a:lnTo>
                <a:lnTo>
                  <a:pt x="151805" y="371966"/>
                </a:lnTo>
                <a:cubicBezTo>
                  <a:pt x="151794" y="360124"/>
                  <a:pt x="156494" y="348764"/>
                  <a:pt x="164869" y="340391"/>
                </a:cubicBezTo>
                <a:lnTo>
                  <a:pt x="170762" y="334497"/>
                </a:lnTo>
                <a:cubicBezTo>
                  <a:pt x="175777" y="329484"/>
                  <a:pt x="178594" y="322684"/>
                  <a:pt x="178594" y="315593"/>
                </a:cubicBezTo>
                <a:lnTo>
                  <a:pt x="178594" y="298252"/>
                </a:lnTo>
                <a:cubicBezTo>
                  <a:pt x="158852" y="277649"/>
                  <a:pt x="158852" y="245148"/>
                  <a:pt x="178594" y="224546"/>
                </a:cubicBezTo>
                <a:lnTo>
                  <a:pt x="178594" y="187523"/>
                </a:lnTo>
                <a:cubicBezTo>
                  <a:pt x="178611" y="185196"/>
                  <a:pt x="177687" y="182961"/>
                  <a:pt x="176031" y="181326"/>
                </a:cubicBezTo>
                <a:cubicBezTo>
                  <a:pt x="174376" y="179577"/>
                  <a:pt x="172072" y="178588"/>
                  <a:pt x="169664" y="178594"/>
                </a:cubicBezTo>
                <a:cubicBezTo>
                  <a:pt x="164732" y="178594"/>
                  <a:pt x="160734" y="182592"/>
                  <a:pt x="160734" y="187523"/>
                </a:cubicBezTo>
                <a:lnTo>
                  <a:pt x="160734" y="223242"/>
                </a:lnTo>
                <a:cubicBezTo>
                  <a:pt x="160734" y="228174"/>
                  <a:pt x="156736" y="232172"/>
                  <a:pt x="151805" y="232172"/>
                </a:cubicBezTo>
                <a:cubicBezTo>
                  <a:pt x="146873" y="232172"/>
                  <a:pt x="142875" y="228174"/>
                  <a:pt x="142875" y="223242"/>
                </a:cubicBezTo>
                <a:lnTo>
                  <a:pt x="142875" y="160734"/>
                </a:lnTo>
                <a:cubicBezTo>
                  <a:pt x="142893" y="158407"/>
                  <a:pt x="141968" y="156172"/>
                  <a:pt x="140312" y="154537"/>
                </a:cubicBezTo>
                <a:cubicBezTo>
                  <a:pt x="138657" y="152787"/>
                  <a:pt x="136354" y="151799"/>
                  <a:pt x="133945" y="151805"/>
                </a:cubicBezTo>
                <a:cubicBezTo>
                  <a:pt x="129014" y="151805"/>
                  <a:pt x="125016" y="155803"/>
                  <a:pt x="125016" y="160734"/>
                </a:cubicBezTo>
                <a:lnTo>
                  <a:pt x="125016" y="223242"/>
                </a:lnTo>
                <a:cubicBezTo>
                  <a:pt x="125016" y="228174"/>
                  <a:pt x="121018" y="232172"/>
                  <a:pt x="116086" y="232172"/>
                </a:cubicBezTo>
                <a:cubicBezTo>
                  <a:pt x="111154" y="232172"/>
                  <a:pt x="107156" y="228174"/>
                  <a:pt x="107156" y="223242"/>
                </a:cubicBezTo>
                <a:lnTo>
                  <a:pt x="107156" y="125016"/>
                </a:lnTo>
                <a:cubicBezTo>
                  <a:pt x="107153" y="124840"/>
                  <a:pt x="107145" y="124665"/>
                  <a:pt x="107132" y="124489"/>
                </a:cubicBezTo>
                <a:cubicBezTo>
                  <a:pt x="106762" y="119527"/>
                  <a:pt x="102439" y="115805"/>
                  <a:pt x="97476" y="116175"/>
                </a:cubicBezTo>
                <a:cubicBezTo>
                  <a:pt x="92662" y="116917"/>
                  <a:pt x="89155" y="121129"/>
                  <a:pt x="89297" y="125998"/>
                </a:cubicBezTo>
                <a:lnTo>
                  <a:pt x="89297" y="223242"/>
                </a:lnTo>
                <a:cubicBezTo>
                  <a:pt x="89297" y="228174"/>
                  <a:pt x="85299" y="232172"/>
                  <a:pt x="80367" y="232172"/>
                </a:cubicBezTo>
                <a:cubicBezTo>
                  <a:pt x="75435" y="232172"/>
                  <a:pt x="71438" y="228174"/>
                  <a:pt x="71438" y="223242"/>
                </a:cubicBezTo>
                <a:lnTo>
                  <a:pt x="71438" y="151805"/>
                </a:lnTo>
                <a:cubicBezTo>
                  <a:pt x="71435" y="151614"/>
                  <a:pt x="71427" y="151424"/>
                  <a:pt x="71413" y="151234"/>
                </a:cubicBezTo>
                <a:cubicBezTo>
                  <a:pt x="71043" y="146272"/>
                  <a:pt x="66720" y="142549"/>
                  <a:pt x="61758" y="142920"/>
                </a:cubicBezTo>
                <a:cubicBezTo>
                  <a:pt x="56926" y="143663"/>
                  <a:pt x="53413" y="147901"/>
                  <a:pt x="53578" y="152787"/>
                </a:cubicBezTo>
                <a:lnTo>
                  <a:pt x="53578" y="241102"/>
                </a:lnTo>
                <a:cubicBezTo>
                  <a:pt x="53578" y="246033"/>
                  <a:pt x="49580" y="250031"/>
                  <a:pt x="44648" y="250031"/>
                </a:cubicBezTo>
                <a:cubicBezTo>
                  <a:pt x="39717" y="250031"/>
                  <a:pt x="35719" y="246033"/>
                  <a:pt x="35719" y="241102"/>
                </a:cubicBezTo>
                <a:lnTo>
                  <a:pt x="35719" y="232172"/>
                </a:lnTo>
                <a:cubicBezTo>
                  <a:pt x="35719" y="227240"/>
                  <a:pt x="31721" y="223242"/>
                  <a:pt x="26789" y="223242"/>
                </a:cubicBezTo>
                <a:lnTo>
                  <a:pt x="17859" y="223242"/>
                </a:lnTo>
                <a:lnTo>
                  <a:pt x="17859" y="315629"/>
                </a:lnTo>
                <a:cubicBezTo>
                  <a:pt x="17859" y="322719"/>
                  <a:pt x="20676" y="329520"/>
                  <a:pt x="25691" y="334533"/>
                </a:cubicBezTo>
                <a:lnTo>
                  <a:pt x="31584" y="340426"/>
                </a:lnTo>
                <a:cubicBezTo>
                  <a:pt x="39950" y="348791"/>
                  <a:pt x="44649" y="360136"/>
                  <a:pt x="44648" y="371966"/>
                </a:cubicBezTo>
                <a:lnTo>
                  <a:pt x="44648" y="535781"/>
                </a:lnTo>
                <a:lnTo>
                  <a:pt x="26789" y="535781"/>
                </a:lnTo>
                <a:lnTo>
                  <a:pt x="26789" y="371957"/>
                </a:lnTo>
                <a:cubicBezTo>
                  <a:pt x="26790" y="364866"/>
                  <a:pt x="23973" y="358066"/>
                  <a:pt x="18958" y="353053"/>
                </a:cubicBezTo>
                <a:lnTo>
                  <a:pt x="13064" y="347160"/>
                </a:lnTo>
                <a:cubicBezTo>
                  <a:pt x="4698" y="338795"/>
                  <a:pt x="-1" y="327450"/>
                  <a:pt x="0" y="315620"/>
                </a:cubicBezTo>
                <a:lnTo>
                  <a:pt x="0" y="223242"/>
                </a:lnTo>
                <a:cubicBezTo>
                  <a:pt x="0" y="213379"/>
                  <a:pt x="7996" y="205383"/>
                  <a:pt x="17859" y="205383"/>
                </a:cubicBezTo>
                <a:lnTo>
                  <a:pt x="26789" y="205383"/>
                </a:lnTo>
                <a:cubicBezTo>
                  <a:pt x="29831" y="205383"/>
                  <a:pt x="32850" y="205899"/>
                  <a:pt x="35719" y="206910"/>
                </a:cubicBezTo>
                <a:lnTo>
                  <a:pt x="35719" y="152787"/>
                </a:lnTo>
                <a:cubicBezTo>
                  <a:pt x="35535" y="138664"/>
                  <a:pt x="46095" y="126706"/>
                  <a:pt x="60133" y="125141"/>
                </a:cubicBezTo>
                <a:cubicBezTo>
                  <a:pt x="63957" y="124763"/>
                  <a:pt x="67817" y="125236"/>
                  <a:pt x="71438" y="126525"/>
                </a:cubicBezTo>
                <a:lnTo>
                  <a:pt x="71438" y="125998"/>
                </a:lnTo>
                <a:cubicBezTo>
                  <a:pt x="71254" y="111875"/>
                  <a:pt x="81814" y="99917"/>
                  <a:pt x="95851" y="98352"/>
                </a:cubicBezTo>
                <a:cubicBezTo>
                  <a:pt x="96573" y="98290"/>
                  <a:pt x="97296" y="98258"/>
                  <a:pt x="98021" y="98254"/>
                </a:cubicBezTo>
                <a:cubicBezTo>
                  <a:pt x="112865" y="98190"/>
                  <a:pt x="124951" y="110171"/>
                  <a:pt x="125016" y="125016"/>
                </a:cubicBezTo>
                <a:lnTo>
                  <a:pt x="125016" y="135472"/>
                </a:lnTo>
                <a:cubicBezTo>
                  <a:pt x="134790" y="132178"/>
                  <a:pt x="145586" y="134668"/>
                  <a:pt x="152930" y="141911"/>
                </a:cubicBezTo>
                <a:cubicBezTo>
                  <a:pt x="157975" y="146868"/>
                  <a:pt x="160792" y="153661"/>
                  <a:pt x="160734" y="160734"/>
                </a:cubicBezTo>
                <a:lnTo>
                  <a:pt x="160734" y="162261"/>
                </a:lnTo>
                <a:cubicBezTo>
                  <a:pt x="170509" y="158967"/>
                  <a:pt x="181305" y="161457"/>
                  <a:pt x="188649" y="168700"/>
                </a:cubicBezTo>
                <a:cubicBezTo>
                  <a:pt x="193694" y="173657"/>
                  <a:pt x="196511" y="180450"/>
                  <a:pt x="196453" y="187523"/>
                </a:cubicBezTo>
                <a:lnTo>
                  <a:pt x="196453" y="212035"/>
                </a:lnTo>
                <a:cubicBezTo>
                  <a:pt x="206429" y="207827"/>
                  <a:pt x="217441" y="206720"/>
                  <a:pt x="228055" y="208856"/>
                </a:cubicBezTo>
                <a:cubicBezTo>
                  <a:pt x="238811" y="211175"/>
                  <a:pt x="248635" y="216635"/>
                  <a:pt x="256282" y="224546"/>
                </a:cubicBezTo>
                <a:lnTo>
                  <a:pt x="267891" y="236155"/>
                </a:lnTo>
                <a:lnTo>
                  <a:pt x="279562" y="224483"/>
                </a:lnTo>
                <a:cubicBezTo>
                  <a:pt x="287207" y="216578"/>
                  <a:pt x="297034" y="211128"/>
                  <a:pt x="307788" y="208830"/>
                </a:cubicBezTo>
                <a:cubicBezTo>
                  <a:pt x="318385" y="206714"/>
                  <a:pt x="329374" y="207830"/>
                  <a:pt x="339328" y="212035"/>
                </a:cubicBezTo>
                <a:lnTo>
                  <a:pt x="339328" y="193417"/>
                </a:lnTo>
                <a:cubicBezTo>
                  <a:pt x="339330" y="181557"/>
                  <a:pt x="344042" y="170183"/>
                  <a:pt x="352428" y="161797"/>
                </a:cubicBezTo>
                <a:lnTo>
                  <a:pt x="358286" y="155939"/>
                </a:lnTo>
                <a:cubicBezTo>
                  <a:pt x="363301" y="150926"/>
                  <a:pt x="366118" y="144126"/>
                  <a:pt x="366117" y="137035"/>
                </a:cubicBezTo>
                <a:close/>
              </a:path>
            </a:pathLst>
          </a:custGeom>
          <a:solidFill>
            <a:schemeClr val="bg1"/>
          </a:solidFill>
          <a:ln w="8930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sp>
        <p:nvSpPr>
          <p:cNvPr id="3" name="Retângulo Arredondado 2">
            <a:extLst>
              <a:ext uri="{FF2B5EF4-FFF2-40B4-BE49-F238E27FC236}">
                <a16:creationId xmlns:a16="http://schemas.microsoft.com/office/drawing/2014/main" id="{2435DFAD-8A47-4CEE-7E23-DAAA56F649AD}"/>
              </a:ext>
            </a:extLst>
          </p:cNvPr>
          <p:cNvSpPr/>
          <p:nvPr/>
        </p:nvSpPr>
        <p:spPr>
          <a:xfrm>
            <a:off x="5549930" y="1677085"/>
            <a:ext cx="5670336" cy="2738856"/>
          </a:xfrm>
          <a:prstGeom prst="roundRect">
            <a:avLst/>
          </a:prstGeom>
          <a:ln>
            <a:solidFill>
              <a:srgbClr val="C8AEF1">
                <a:alpha val="40000"/>
              </a:srgb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b="1" dirty="0">
              <a:solidFill>
                <a:srgbClr val="C600D2"/>
              </a:solidFill>
              <a:latin typeface="MuseoModerno" panose="020B0604020202020204" charset="0"/>
            </a:endParaRPr>
          </a:p>
        </p:txBody>
      </p:sp>
      <p:sp>
        <p:nvSpPr>
          <p:cNvPr id="4" name="Retângulo Arredondado 3">
            <a:extLst>
              <a:ext uri="{FF2B5EF4-FFF2-40B4-BE49-F238E27FC236}">
                <a16:creationId xmlns:a16="http://schemas.microsoft.com/office/drawing/2014/main" id="{8B04C02F-7EF6-92ED-C00F-FDD83DF677DB}"/>
              </a:ext>
            </a:extLst>
          </p:cNvPr>
          <p:cNvSpPr/>
          <p:nvPr/>
        </p:nvSpPr>
        <p:spPr>
          <a:xfrm>
            <a:off x="5549930" y="4627255"/>
            <a:ext cx="5670336" cy="1262002"/>
          </a:xfrm>
          <a:prstGeom prst="roundRect">
            <a:avLst/>
          </a:prstGeom>
          <a:ln>
            <a:solidFill>
              <a:srgbClr val="C8AEF1">
                <a:alpha val="40000"/>
              </a:srgb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D954ED28-E014-EF20-0579-1ED83A76E358}"/>
              </a:ext>
            </a:extLst>
          </p:cNvPr>
          <p:cNvSpPr txBox="1"/>
          <p:nvPr/>
        </p:nvSpPr>
        <p:spPr>
          <a:xfrm>
            <a:off x="5463433" y="915380"/>
            <a:ext cx="5467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912BF1"/>
                </a:solidFill>
                <a:latin typeface="MuseoModerno" pitchFamily="2" charset="77"/>
                <a:ea typeface="Inter UI Black" panose="020B0A02050000000004" pitchFamily="34" charset="0"/>
                <a:cs typeface="Poppins SemiBold" panose="00000700000000000000" pitchFamily="2" charset="0"/>
              </a:rPr>
              <a:t>Idade</a:t>
            </a:r>
            <a:r>
              <a:rPr lang="en-US" sz="3600" b="1" dirty="0">
                <a:solidFill>
                  <a:srgbClr val="912BF1"/>
                </a:solidFill>
                <a:latin typeface="MuseoModerno" pitchFamily="2" charset="77"/>
                <a:ea typeface="Inter UI Black" panose="020B0A02050000000004" pitchFamily="34" charset="0"/>
                <a:cs typeface="Poppins SemiBold" panose="00000700000000000000" pitchFamily="2" charset="0"/>
              </a:rPr>
              <a:t> </a:t>
            </a:r>
            <a:r>
              <a:rPr lang="en-US" sz="3600" b="1" dirty="0" err="1">
                <a:solidFill>
                  <a:srgbClr val="912BF1"/>
                </a:solidFill>
                <a:latin typeface="MuseoModerno" pitchFamily="2" charset="77"/>
                <a:ea typeface="Inter UI Black" panose="020B0A02050000000004" pitchFamily="34" charset="0"/>
                <a:cs typeface="Poppins SemiBold" panose="00000700000000000000" pitchFamily="2" charset="0"/>
              </a:rPr>
              <a:t>Limite</a:t>
            </a:r>
            <a:r>
              <a:rPr lang="en-US" sz="3600" b="1" dirty="0">
                <a:solidFill>
                  <a:srgbClr val="912BF1"/>
                </a:solidFill>
                <a:latin typeface="MuseoModerno" pitchFamily="2" charset="77"/>
                <a:ea typeface="Inter UI Black" panose="020B0A02050000000004" pitchFamily="34" charset="0"/>
                <a:cs typeface="Poppins SemiBold" panose="00000700000000000000" pitchFamily="2" charset="0"/>
              </a:rPr>
              <a:t> de vendas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E5236B77-02EE-4F97-9C3B-5D3B411FF150}"/>
              </a:ext>
            </a:extLst>
          </p:cNvPr>
          <p:cNvSpPr txBox="1"/>
          <p:nvPr/>
        </p:nvSpPr>
        <p:spPr>
          <a:xfrm>
            <a:off x="5738585" y="1768050"/>
            <a:ext cx="2081256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300" b="1" dirty="0">
                <a:solidFill>
                  <a:srgbClr val="C600D2"/>
                </a:solidFill>
                <a:latin typeface="Georama" panose="020B0000030200020004" pitchFamily="34" charset="77"/>
              </a:rPr>
              <a:t>Coletivo por adesão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8E0069D6-5909-CF1B-E0C0-5916BBCE6E7F}"/>
              </a:ext>
            </a:extLst>
          </p:cNvPr>
          <p:cNvSpPr txBox="1"/>
          <p:nvPr/>
        </p:nvSpPr>
        <p:spPr>
          <a:xfrm>
            <a:off x="5540046" y="4750786"/>
            <a:ext cx="1155743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300" b="1" dirty="0">
                <a:solidFill>
                  <a:srgbClr val="C600D2"/>
                </a:solidFill>
                <a:latin typeface="Georama" panose="020B0000030200020004" pitchFamily="34" charset="77"/>
              </a:rPr>
              <a:t>Empresarial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22DE4B6E-547A-A2CF-2257-86FA5A7FB6C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275" r="17314"/>
          <a:stretch/>
        </p:blipFill>
        <p:spPr>
          <a:xfrm>
            <a:off x="889000" y="1015832"/>
            <a:ext cx="4178940" cy="4723675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47EFF2CB-F833-F7C0-2D69-375B500A55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8585" y="2117265"/>
            <a:ext cx="1286054" cy="533474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62A4F96D-EDCD-77AA-46B8-F4AA22CD95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38585" y="3024116"/>
            <a:ext cx="1600423" cy="514422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F605BCBA-5C63-1827-8312-DFD56FA95F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38585" y="3821587"/>
            <a:ext cx="1371791" cy="514422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C222B057-6A7F-06AA-C3BA-D3A45955EC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8585" y="5215222"/>
            <a:ext cx="1286054" cy="533474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93F205D8-ECE3-F3A4-786F-9E40EFD60FFC}"/>
              </a:ext>
            </a:extLst>
          </p:cNvPr>
          <p:cNvSpPr txBox="1"/>
          <p:nvPr/>
        </p:nvSpPr>
        <p:spPr>
          <a:xfrm>
            <a:off x="7339008" y="3108020"/>
            <a:ext cx="3396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C600D2"/>
                </a:solidFill>
                <a:latin typeface="MuseoModerno" panose="020B0604020202020204" charset="0"/>
              </a:rPr>
              <a:t>64 anos 11 meses e 29 dias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19AD8EAF-7582-CA3F-7816-E4DE06D296C3}"/>
              </a:ext>
            </a:extLst>
          </p:cNvPr>
          <p:cNvSpPr txBox="1"/>
          <p:nvPr/>
        </p:nvSpPr>
        <p:spPr>
          <a:xfrm>
            <a:off x="7339007" y="3917379"/>
            <a:ext cx="3396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C600D2"/>
                </a:solidFill>
                <a:latin typeface="MuseoModerno" panose="020B0604020202020204" charset="0"/>
              </a:rPr>
              <a:t>64 anos 11 meses e 29 dias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60156B6B-E5EB-98E6-4512-0846E512C764}"/>
              </a:ext>
            </a:extLst>
          </p:cNvPr>
          <p:cNvSpPr txBox="1"/>
          <p:nvPr/>
        </p:nvSpPr>
        <p:spPr>
          <a:xfrm>
            <a:off x="7339006" y="2290239"/>
            <a:ext cx="3396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C600D2"/>
                </a:solidFill>
                <a:latin typeface="MuseoModerno" panose="020B0604020202020204" charset="0"/>
              </a:rPr>
              <a:t>68 anos 11 meses e 29 dias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1DC874E1-AABD-42C4-3312-34615177A2D8}"/>
              </a:ext>
            </a:extLst>
          </p:cNvPr>
          <p:cNvSpPr txBox="1"/>
          <p:nvPr/>
        </p:nvSpPr>
        <p:spPr>
          <a:xfrm>
            <a:off x="7339005" y="5297293"/>
            <a:ext cx="3396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C600D2"/>
                </a:solidFill>
                <a:latin typeface="MuseoModerno" panose="020B0604020202020204" charset="0"/>
              </a:rPr>
              <a:t>68 anos 11 meses e 29 dias</a:t>
            </a:r>
          </a:p>
        </p:txBody>
      </p:sp>
    </p:spTree>
    <p:extLst>
      <p:ext uri="{BB962C8B-B14F-4D97-AF65-F5344CB8AC3E}">
        <p14:creationId xmlns:p14="http://schemas.microsoft.com/office/powerpoint/2010/main" val="27541122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82501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550E3577-93EC-5831-BE67-33E705820A97}"/>
              </a:ext>
            </a:extLst>
          </p:cNvPr>
          <p:cNvSpPr txBox="1"/>
          <p:nvPr/>
        </p:nvSpPr>
        <p:spPr>
          <a:xfrm>
            <a:off x="6596786" y="5992890"/>
            <a:ext cx="4998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latin typeface="MuseoModerno" panose="020B0604020202020204" charset="0"/>
              </a:rPr>
              <a:t>Entrevista técnica- </a:t>
            </a:r>
            <a:r>
              <a:rPr lang="pt-BR" b="1" dirty="0">
                <a:solidFill>
                  <a:srgbClr val="C600D2"/>
                </a:solidFill>
                <a:latin typeface="MuseoModerno" panose="020B0604020202020204" charset="0"/>
              </a:rPr>
              <a:t>0800 9414965 ou 3003 9200</a:t>
            </a:r>
          </a:p>
        </p:txBody>
      </p:sp>
    </p:spTree>
    <p:extLst>
      <p:ext uri="{BB962C8B-B14F-4D97-AF65-F5344CB8AC3E}">
        <p14:creationId xmlns:p14="http://schemas.microsoft.com/office/powerpoint/2010/main" val="6687466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2CFF40AF-A1A4-52EC-0170-1D81192CA387}"/>
              </a:ext>
            </a:extLst>
          </p:cNvPr>
          <p:cNvSpPr txBox="1"/>
          <p:nvPr/>
        </p:nvSpPr>
        <p:spPr>
          <a:xfrm>
            <a:off x="1032304" y="931671"/>
            <a:ext cx="5063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i="0" dirty="0">
                <a:solidFill>
                  <a:srgbClr val="912BF1"/>
                </a:solidFill>
                <a:effectLst/>
                <a:latin typeface="MuseoModerno" pitchFamily="2" charset="77"/>
              </a:rPr>
              <a:t>Reajustes</a:t>
            </a:r>
            <a:endParaRPr lang="en-US" sz="3600" b="1" spc="-150" dirty="0">
              <a:solidFill>
                <a:srgbClr val="912BF1"/>
              </a:solidFill>
              <a:latin typeface="MuseoModerno" pitchFamily="2" charset="77"/>
              <a:ea typeface="Inter UI Black" panose="020B0A02050000000004" pitchFamily="34" charset="0"/>
              <a:cs typeface="Poppins SemiBold" panose="00000700000000000000" pitchFamily="2" charset="0"/>
            </a:endParaRPr>
          </a:p>
        </p:txBody>
      </p:sp>
      <p:sp>
        <p:nvSpPr>
          <p:cNvPr id="4" name="Retângulo Arredondado 2">
            <a:extLst>
              <a:ext uri="{FF2B5EF4-FFF2-40B4-BE49-F238E27FC236}">
                <a16:creationId xmlns:a16="http://schemas.microsoft.com/office/drawing/2014/main" id="{43726F21-83B2-28D8-7170-5680E726EA2E}"/>
              </a:ext>
            </a:extLst>
          </p:cNvPr>
          <p:cNvSpPr/>
          <p:nvPr/>
        </p:nvSpPr>
        <p:spPr>
          <a:xfrm>
            <a:off x="686781" y="1775559"/>
            <a:ext cx="4391656" cy="2233733"/>
          </a:xfrm>
          <a:prstGeom prst="roundRect">
            <a:avLst/>
          </a:prstGeom>
          <a:ln>
            <a:solidFill>
              <a:srgbClr val="C8AEF1">
                <a:alpha val="40000"/>
              </a:srgb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b="1" dirty="0">
              <a:solidFill>
                <a:srgbClr val="C600D2"/>
              </a:solidFill>
              <a:latin typeface="MuseoModerno" panose="020B060402020202020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95980FF-2F4E-7FDB-D2B4-D9D1A75DCB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824" y="1920317"/>
            <a:ext cx="1286054" cy="533474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90375FB9-D60E-24F5-AF67-F70B84C125CC}"/>
              </a:ext>
            </a:extLst>
          </p:cNvPr>
          <p:cNvSpPr txBox="1"/>
          <p:nvPr/>
        </p:nvSpPr>
        <p:spPr>
          <a:xfrm>
            <a:off x="829788" y="2598549"/>
            <a:ext cx="47691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ANCEPLA</a:t>
            </a:r>
            <a:r>
              <a:rPr lang="pt-BR" dirty="0"/>
              <a:t>- </a:t>
            </a:r>
            <a:r>
              <a:rPr lang="pt-BR" b="1" dirty="0">
                <a:solidFill>
                  <a:srgbClr val="C600D2"/>
                </a:solidFill>
              </a:rPr>
              <a:t>MARÇO</a:t>
            </a:r>
          </a:p>
          <a:p>
            <a:r>
              <a:rPr lang="pt-BR" b="1" dirty="0"/>
              <a:t>ANTRACC</a:t>
            </a:r>
            <a:r>
              <a:rPr lang="pt-BR" dirty="0"/>
              <a:t>- </a:t>
            </a:r>
            <a:r>
              <a:rPr lang="pt-BR" b="1" dirty="0">
                <a:solidFill>
                  <a:srgbClr val="C600D2"/>
                </a:solidFill>
              </a:rPr>
              <a:t>OUTUBRO</a:t>
            </a:r>
          </a:p>
          <a:p>
            <a:r>
              <a:rPr lang="pt-BR" b="1" dirty="0"/>
              <a:t>AFPB REGIONAL- </a:t>
            </a:r>
            <a:r>
              <a:rPr lang="pt-BR" b="1" dirty="0">
                <a:solidFill>
                  <a:srgbClr val="C600D2"/>
                </a:solidFill>
              </a:rPr>
              <a:t>FEVEREIRO</a:t>
            </a:r>
          </a:p>
          <a:p>
            <a:r>
              <a:rPr lang="pt-BR" b="1" dirty="0"/>
              <a:t>AFPB ESTADUAL-   </a:t>
            </a:r>
            <a:r>
              <a:rPr lang="pt-BR" b="1" dirty="0">
                <a:solidFill>
                  <a:srgbClr val="C600D2"/>
                </a:solidFill>
              </a:rPr>
              <a:t>JUNHO</a:t>
            </a:r>
          </a:p>
        </p:txBody>
      </p:sp>
      <p:sp>
        <p:nvSpPr>
          <p:cNvPr id="7" name="Retângulo Arredondado 2">
            <a:extLst>
              <a:ext uri="{FF2B5EF4-FFF2-40B4-BE49-F238E27FC236}">
                <a16:creationId xmlns:a16="http://schemas.microsoft.com/office/drawing/2014/main" id="{3ABF26F9-40E2-DD52-4099-01F0868AAEDD}"/>
              </a:ext>
            </a:extLst>
          </p:cNvPr>
          <p:cNvSpPr/>
          <p:nvPr/>
        </p:nvSpPr>
        <p:spPr>
          <a:xfrm>
            <a:off x="5741947" y="1933367"/>
            <a:ext cx="3908490" cy="2075924"/>
          </a:xfrm>
          <a:prstGeom prst="roundRect">
            <a:avLst/>
          </a:prstGeom>
          <a:ln>
            <a:solidFill>
              <a:srgbClr val="C8AEF1">
                <a:alpha val="40000"/>
              </a:srgb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b="1" dirty="0">
              <a:solidFill>
                <a:srgbClr val="C600D2"/>
              </a:solidFill>
              <a:latin typeface="MuseoModerno" panose="020B0604020202020204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D90A4C4C-4038-D9F0-12A9-E39BDE8D7C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939369"/>
            <a:ext cx="1600423" cy="514422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9B714272-D22C-91C3-4E87-3AE61474BA32}"/>
              </a:ext>
            </a:extLst>
          </p:cNvPr>
          <p:cNvSpPr txBox="1"/>
          <p:nvPr/>
        </p:nvSpPr>
        <p:spPr>
          <a:xfrm>
            <a:off x="5741947" y="2651347"/>
            <a:ext cx="4769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C600D2"/>
                </a:solidFill>
              </a:rPr>
              <a:t>MAIO</a:t>
            </a:r>
          </a:p>
        </p:txBody>
      </p:sp>
      <p:sp>
        <p:nvSpPr>
          <p:cNvPr id="10" name="Retângulo Arredondado 2">
            <a:extLst>
              <a:ext uri="{FF2B5EF4-FFF2-40B4-BE49-F238E27FC236}">
                <a16:creationId xmlns:a16="http://schemas.microsoft.com/office/drawing/2014/main" id="{23CDA14C-B5C9-3AA7-6E98-9164F3C31E9C}"/>
              </a:ext>
            </a:extLst>
          </p:cNvPr>
          <p:cNvSpPr/>
          <p:nvPr/>
        </p:nvSpPr>
        <p:spPr>
          <a:xfrm>
            <a:off x="3955978" y="4364657"/>
            <a:ext cx="3740445" cy="1730716"/>
          </a:xfrm>
          <a:prstGeom prst="roundRect">
            <a:avLst/>
          </a:prstGeom>
          <a:ln>
            <a:solidFill>
              <a:srgbClr val="C8AEF1">
                <a:alpha val="40000"/>
              </a:srgb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b="1" dirty="0">
              <a:solidFill>
                <a:srgbClr val="C600D2"/>
              </a:solidFill>
              <a:latin typeface="MuseoModerno" panose="020B0604020202020204" charset="0"/>
            </a:endParaRP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F745E98D-5D7D-AFDD-F1F5-E3486E974F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27149" y="4364657"/>
            <a:ext cx="1371791" cy="514422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08CD6BC5-A304-154C-1519-1D13354DCEE3}"/>
              </a:ext>
            </a:extLst>
          </p:cNvPr>
          <p:cNvSpPr txBox="1"/>
          <p:nvPr/>
        </p:nvSpPr>
        <p:spPr>
          <a:xfrm>
            <a:off x="3441624" y="5353269"/>
            <a:ext cx="4769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C600D2"/>
                </a:solidFill>
              </a:rPr>
              <a:t>FEVEREIRO</a:t>
            </a:r>
          </a:p>
        </p:txBody>
      </p:sp>
    </p:spTree>
    <p:extLst>
      <p:ext uri="{BB962C8B-B14F-4D97-AF65-F5344CB8AC3E}">
        <p14:creationId xmlns:p14="http://schemas.microsoft.com/office/powerpoint/2010/main" val="18739032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>
            <a:extLst>
              <a:ext uri="{FF2B5EF4-FFF2-40B4-BE49-F238E27FC236}">
                <a16:creationId xmlns:a16="http://schemas.microsoft.com/office/drawing/2014/main" id="{977B0DB8-4973-D6E9-2B79-E5C95A3EF43B}"/>
              </a:ext>
            </a:extLst>
          </p:cNvPr>
          <p:cNvSpPr txBox="1"/>
          <p:nvPr/>
        </p:nvSpPr>
        <p:spPr>
          <a:xfrm>
            <a:off x="667731" y="549832"/>
            <a:ext cx="58596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i="0" dirty="0">
                <a:solidFill>
                  <a:srgbClr val="912BF1"/>
                </a:solidFill>
                <a:effectLst/>
                <a:latin typeface="MuseoModerno" pitchFamily="2" charset="77"/>
              </a:rPr>
              <a:t>Vigência X Vencimento</a:t>
            </a:r>
            <a:endParaRPr lang="en-US" sz="3600" b="1" spc="-150" dirty="0">
              <a:solidFill>
                <a:srgbClr val="912BF1"/>
              </a:solidFill>
              <a:latin typeface="MuseoModerno" pitchFamily="2" charset="77"/>
              <a:ea typeface="Inter UI Black" panose="020B0A02050000000004" pitchFamily="34" charset="0"/>
              <a:cs typeface="Poppins SemiBold" panose="00000700000000000000" pitchFamily="2" charset="0"/>
            </a:endParaRPr>
          </a:p>
        </p:txBody>
      </p:sp>
      <p:pic>
        <p:nvPicPr>
          <p:cNvPr id="6" name="Imagem 5" descr="Tabela&#10;&#10;Descrição gerada automaticamente">
            <a:extLst>
              <a:ext uri="{FF2B5EF4-FFF2-40B4-BE49-F238E27FC236}">
                <a16:creationId xmlns:a16="http://schemas.microsoft.com/office/drawing/2014/main" id="{C8E137C9-2F26-354E-7685-E4129951F7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2127" y="1336431"/>
            <a:ext cx="8907817" cy="4783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0686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B83525EB-7BC1-0104-5F9F-6E53001ECA50}"/>
              </a:ext>
            </a:extLst>
          </p:cNvPr>
          <p:cNvSpPr txBox="1"/>
          <p:nvPr/>
        </p:nvSpPr>
        <p:spPr>
          <a:xfrm>
            <a:off x="636170" y="415718"/>
            <a:ext cx="49979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 b="1">
                <a:latin typeface="Poppins SemiBold" pitchFamily="2" charset="77"/>
                <a:cs typeface="Poppins SemiBold" pitchFamily="2" charset="77"/>
              </a:defRPr>
            </a:lvl1pPr>
          </a:lstStyle>
          <a:p>
            <a:r>
              <a:rPr lang="pt-BR" sz="3600" b="1" i="0">
                <a:solidFill>
                  <a:srgbClr val="912BF1"/>
                </a:solidFill>
                <a:effectLst/>
                <a:latin typeface="MuseoModerno" pitchFamily="2" charset="77"/>
              </a:rPr>
              <a:t>Documentação</a:t>
            </a:r>
            <a:endParaRPr lang="en-US" sz="3600" b="1" spc="-150" dirty="0">
              <a:solidFill>
                <a:srgbClr val="912BF1"/>
              </a:solidFill>
              <a:latin typeface="MuseoModerno" pitchFamily="2" charset="77"/>
              <a:ea typeface="Inter UI Black" panose="020B0A02050000000004" pitchFamily="34" charset="0"/>
              <a:cs typeface="Poppins SemiBold" panose="00000700000000000000" pitchFamily="2" charset="0"/>
            </a:endParaRPr>
          </a:p>
        </p:txBody>
      </p:sp>
      <p:pic>
        <p:nvPicPr>
          <p:cNvPr id="5" name="Imagem 4" descr="Interface gráfica do usuário, Texto, Aplicativo, chat ou mensagem de texto&#10;&#10;Descrição gerada automaticamente">
            <a:extLst>
              <a:ext uri="{FF2B5EF4-FFF2-40B4-BE49-F238E27FC236}">
                <a16:creationId xmlns:a16="http://schemas.microsoft.com/office/drawing/2014/main" id="{848F8CF0-7FEB-EE96-B8B8-33B4C2A8E3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170" y="1617784"/>
            <a:ext cx="5833692" cy="4280998"/>
          </a:xfrm>
          <a:prstGeom prst="rect">
            <a:avLst/>
          </a:prstGeom>
        </p:spPr>
      </p:pic>
      <p:pic>
        <p:nvPicPr>
          <p:cNvPr id="2054" name="Picture 6" descr="A IMPORTÂNCIA DOS DOCUMENTOS PARA A PARTICIPAÇÃO DOS LEILÕES JUDICIAIS –  Blog Leilões Judiciais">
            <a:extLst>
              <a:ext uri="{FF2B5EF4-FFF2-40B4-BE49-F238E27FC236}">
                <a16:creationId xmlns:a16="http://schemas.microsoft.com/office/drawing/2014/main" id="{6BFBC579-E391-80AB-BE9B-5D246BB0E4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8033" y="3241893"/>
            <a:ext cx="2781300" cy="269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115253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2354</TotalTime>
  <Words>192</Words>
  <Application>Microsoft Office PowerPoint</Application>
  <PresentationFormat>Widescreen</PresentationFormat>
  <Paragraphs>43</Paragraphs>
  <Slides>30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30</vt:i4>
      </vt:variant>
    </vt:vector>
  </HeadingPairs>
  <TitlesOfParts>
    <vt:vector size="37" baseType="lpstr">
      <vt:lpstr>Arial</vt:lpstr>
      <vt:lpstr>Calibri</vt:lpstr>
      <vt:lpstr>Calibri Light</vt:lpstr>
      <vt:lpstr>Georama</vt:lpstr>
      <vt:lpstr>MuseoModerno</vt:lpstr>
      <vt:lpstr>Open Sans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subject/>
  <dc:creator>Viviane Gomes</dc:creator>
  <cp:keywords/>
  <dc:description/>
  <cp:lastModifiedBy>Kênya Vellanini Costa Martins</cp:lastModifiedBy>
  <cp:revision>14</cp:revision>
  <dcterms:created xsi:type="dcterms:W3CDTF">2023-12-20T15:15:15Z</dcterms:created>
  <dcterms:modified xsi:type="dcterms:W3CDTF">2024-04-03T12:21:45Z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437a8a8b-caec-49d7-b239-4bb6f11c0cba_Enabled">
    <vt:lpwstr>true</vt:lpwstr>
  </property>
  <property fmtid="{D5CDD505-2E9C-101B-9397-08002B2CF9AE}" pid="3" name="MSIP_Label_437a8a8b-caec-49d7-b239-4bb6f11c0cba_SetDate">
    <vt:lpwstr>2023-12-20T19:09:15Z</vt:lpwstr>
  </property>
  <property fmtid="{D5CDD505-2E9C-101B-9397-08002B2CF9AE}" pid="4" name="MSIP_Label_437a8a8b-caec-49d7-b239-4bb6f11c0cba_Method">
    <vt:lpwstr>Privileged</vt:lpwstr>
  </property>
  <property fmtid="{D5CDD505-2E9C-101B-9397-08002B2CF9AE}" pid="5" name="MSIP_Label_437a8a8b-caec-49d7-b239-4bb6f11c0cba_Name">
    <vt:lpwstr>Público</vt:lpwstr>
  </property>
  <property fmtid="{D5CDD505-2E9C-101B-9397-08002B2CF9AE}" pid="6" name="MSIP_Label_437a8a8b-caec-49d7-b239-4bb6f11c0cba_SiteId">
    <vt:lpwstr>d9fe804d-dac8-4873-8a30-da6cd5382e1c</vt:lpwstr>
  </property>
  <property fmtid="{D5CDD505-2E9C-101B-9397-08002B2CF9AE}" pid="7" name="MSIP_Label_437a8a8b-caec-49d7-b239-4bb6f11c0cba_ActionId">
    <vt:lpwstr>8e44ad43-4eb3-49a5-9e12-7438d5eacf43</vt:lpwstr>
  </property>
  <property fmtid="{D5CDD505-2E9C-101B-9397-08002B2CF9AE}" pid="8" name="MSIP_Label_437a8a8b-caec-49d7-b239-4bb6f11c0cba_ContentBits">
    <vt:lpwstr>0</vt:lpwstr>
  </property>
</Properties>
</file>