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  <p:sldId id="274" r:id="rId21"/>
    <p:sldId id="275" r:id="rId22"/>
    <p:sldId id="278" r:id="rId23"/>
    <p:sldId id="279" r:id="rId24"/>
    <p:sldId id="280" r:id="rId25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94943" y="2189479"/>
            <a:ext cx="4325620" cy="4239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6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35520" y="1668906"/>
            <a:ext cx="4769484" cy="3829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508760"/>
            <a:ext cx="3672840" cy="4160520"/>
          </a:xfrm>
          <a:custGeom>
            <a:avLst/>
            <a:gdLst/>
            <a:ahLst/>
            <a:cxnLst/>
            <a:rect l="l" t="t" r="r" b="b"/>
            <a:pathLst>
              <a:path w="3672840" h="4160520">
                <a:moveTo>
                  <a:pt x="1592580" y="0"/>
                </a:moveTo>
                <a:lnTo>
                  <a:pt x="1544166" y="552"/>
                </a:lnTo>
                <a:lnTo>
                  <a:pt x="1496024" y="2201"/>
                </a:lnTo>
                <a:lnTo>
                  <a:pt x="1448164" y="4934"/>
                </a:lnTo>
                <a:lnTo>
                  <a:pt x="1400599" y="8741"/>
                </a:lnTo>
                <a:lnTo>
                  <a:pt x="1353341" y="13608"/>
                </a:lnTo>
                <a:lnTo>
                  <a:pt x="1306402" y="19524"/>
                </a:lnTo>
                <a:lnTo>
                  <a:pt x="1259793" y="26476"/>
                </a:lnTo>
                <a:lnTo>
                  <a:pt x="1213528" y="34454"/>
                </a:lnTo>
                <a:lnTo>
                  <a:pt x="1167616" y="43444"/>
                </a:lnTo>
                <a:lnTo>
                  <a:pt x="1122072" y="53435"/>
                </a:lnTo>
                <a:lnTo>
                  <a:pt x="1076906" y="64415"/>
                </a:lnTo>
                <a:lnTo>
                  <a:pt x="1032130" y="76372"/>
                </a:lnTo>
                <a:lnTo>
                  <a:pt x="987757" y="89294"/>
                </a:lnTo>
                <a:lnTo>
                  <a:pt x="943799" y="103169"/>
                </a:lnTo>
                <a:lnTo>
                  <a:pt x="900266" y="117985"/>
                </a:lnTo>
                <a:lnTo>
                  <a:pt x="857173" y="133731"/>
                </a:lnTo>
                <a:lnTo>
                  <a:pt x="814529" y="150393"/>
                </a:lnTo>
                <a:lnTo>
                  <a:pt x="772348" y="167960"/>
                </a:lnTo>
                <a:lnTo>
                  <a:pt x="730642" y="186421"/>
                </a:lnTo>
                <a:lnTo>
                  <a:pt x="689421" y="205763"/>
                </a:lnTo>
                <a:lnTo>
                  <a:pt x="648699" y="225974"/>
                </a:lnTo>
                <a:lnTo>
                  <a:pt x="608487" y="247042"/>
                </a:lnTo>
                <a:lnTo>
                  <a:pt x="568798" y="268955"/>
                </a:lnTo>
                <a:lnTo>
                  <a:pt x="529642" y="291702"/>
                </a:lnTo>
                <a:lnTo>
                  <a:pt x="491033" y="315270"/>
                </a:lnTo>
                <a:lnTo>
                  <a:pt x="452981" y="339648"/>
                </a:lnTo>
                <a:lnTo>
                  <a:pt x="415500" y="364823"/>
                </a:lnTo>
                <a:lnTo>
                  <a:pt x="378600" y="390783"/>
                </a:lnTo>
                <a:lnTo>
                  <a:pt x="342295" y="417517"/>
                </a:lnTo>
                <a:lnTo>
                  <a:pt x="306596" y="445012"/>
                </a:lnTo>
                <a:lnTo>
                  <a:pt x="271514" y="473257"/>
                </a:lnTo>
                <a:lnTo>
                  <a:pt x="237062" y="502240"/>
                </a:lnTo>
                <a:lnTo>
                  <a:pt x="203253" y="531948"/>
                </a:lnTo>
                <a:lnTo>
                  <a:pt x="170097" y="562369"/>
                </a:lnTo>
                <a:lnTo>
                  <a:pt x="137606" y="593493"/>
                </a:lnTo>
                <a:lnTo>
                  <a:pt x="105794" y="625306"/>
                </a:lnTo>
                <a:lnTo>
                  <a:pt x="74671" y="657796"/>
                </a:lnTo>
                <a:lnTo>
                  <a:pt x="44250" y="690953"/>
                </a:lnTo>
                <a:lnTo>
                  <a:pt x="14543" y="724763"/>
                </a:lnTo>
                <a:lnTo>
                  <a:pt x="0" y="742051"/>
                </a:lnTo>
                <a:lnTo>
                  <a:pt x="0" y="3418468"/>
                </a:lnTo>
                <a:lnTo>
                  <a:pt x="44250" y="3469566"/>
                </a:lnTo>
                <a:lnTo>
                  <a:pt x="74671" y="3502723"/>
                </a:lnTo>
                <a:lnTo>
                  <a:pt x="105794" y="3535213"/>
                </a:lnTo>
                <a:lnTo>
                  <a:pt x="137606" y="3567026"/>
                </a:lnTo>
                <a:lnTo>
                  <a:pt x="170097" y="3598150"/>
                </a:lnTo>
                <a:lnTo>
                  <a:pt x="203253" y="3628571"/>
                </a:lnTo>
                <a:lnTo>
                  <a:pt x="237062" y="3658279"/>
                </a:lnTo>
                <a:lnTo>
                  <a:pt x="271514" y="3687262"/>
                </a:lnTo>
                <a:lnTo>
                  <a:pt x="306596" y="3715507"/>
                </a:lnTo>
                <a:lnTo>
                  <a:pt x="342295" y="3743002"/>
                </a:lnTo>
                <a:lnTo>
                  <a:pt x="378600" y="3769736"/>
                </a:lnTo>
                <a:lnTo>
                  <a:pt x="415500" y="3795696"/>
                </a:lnTo>
                <a:lnTo>
                  <a:pt x="452981" y="3820871"/>
                </a:lnTo>
                <a:lnTo>
                  <a:pt x="491033" y="3845249"/>
                </a:lnTo>
                <a:lnTo>
                  <a:pt x="529642" y="3868817"/>
                </a:lnTo>
                <a:lnTo>
                  <a:pt x="568798" y="3891564"/>
                </a:lnTo>
                <a:lnTo>
                  <a:pt x="608487" y="3913477"/>
                </a:lnTo>
                <a:lnTo>
                  <a:pt x="648699" y="3934545"/>
                </a:lnTo>
                <a:lnTo>
                  <a:pt x="689421" y="3954756"/>
                </a:lnTo>
                <a:lnTo>
                  <a:pt x="730642" y="3974098"/>
                </a:lnTo>
                <a:lnTo>
                  <a:pt x="772348" y="3992559"/>
                </a:lnTo>
                <a:lnTo>
                  <a:pt x="814529" y="4010126"/>
                </a:lnTo>
                <a:lnTo>
                  <a:pt x="857173" y="4026788"/>
                </a:lnTo>
                <a:lnTo>
                  <a:pt x="900266" y="4042534"/>
                </a:lnTo>
                <a:lnTo>
                  <a:pt x="943799" y="4057350"/>
                </a:lnTo>
                <a:lnTo>
                  <a:pt x="987757" y="4071225"/>
                </a:lnTo>
                <a:lnTo>
                  <a:pt x="1032130" y="4084147"/>
                </a:lnTo>
                <a:lnTo>
                  <a:pt x="1076906" y="4096104"/>
                </a:lnTo>
                <a:lnTo>
                  <a:pt x="1122072" y="4107084"/>
                </a:lnTo>
                <a:lnTo>
                  <a:pt x="1167616" y="4117075"/>
                </a:lnTo>
                <a:lnTo>
                  <a:pt x="1213528" y="4126065"/>
                </a:lnTo>
                <a:lnTo>
                  <a:pt x="1259793" y="4134043"/>
                </a:lnTo>
                <a:lnTo>
                  <a:pt x="1306402" y="4140995"/>
                </a:lnTo>
                <a:lnTo>
                  <a:pt x="1353341" y="4146911"/>
                </a:lnTo>
                <a:lnTo>
                  <a:pt x="1400599" y="4151778"/>
                </a:lnTo>
                <a:lnTo>
                  <a:pt x="1448164" y="4155585"/>
                </a:lnTo>
                <a:lnTo>
                  <a:pt x="1496024" y="4158318"/>
                </a:lnTo>
                <a:lnTo>
                  <a:pt x="1544166" y="4159967"/>
                </a:lnTo>
                <a:lnTo>
                  <a:pt x="1592580" y="4160520"/>
                </a:lnTo>
                <a:lnTo>
                  <a:pt x="1640991" y="4159967"/>
                </a:lnTo>
                <a:lnTo>
                  <a:pt x="1689131" y="4158318"/>
                </a:lnTo>
                <a:lnTo>
                  <a:pt x="1736989" y="4155585"/>
                </a:lnTo>
                <a:lnTo>
                  <a:pt x="1784552" y="4151778"/>
                </a:lnTo>
                <a:lnTo>
                  <a:pt x="1831808" y="4146911"/>
                </a:lnTo>
                <a:lnTo>
                  <a:pt x="1878746" y="4140995"/>
                </a:lnTo>
                <a:lnTo>
                  <a:pt x="1925353" y="4134043"/>
                </a:lnTo>
                <a:lnTo>
                  <a:pt x="1971618" y="4126065"/>
                </a:lnTo>
                <a:lnTo>
                  <a:pt x="2017528" y="4117075"/>
                </a:lnTo>
                <a:lnTo>
                  <a:pt x="2063071" y="4107084"/>
                </a:lnTo>
                <a:lnTo>
                  <a:pt x="2108237" y="4096104"/>
                </a:lnTo>
                <a:lnTo>
                  <a:pt x="2153011" y="4084147"/>
                </a:lnTo>
                <a:lnTo>
                  <a:pt x="2197383" y="4071225"/>
                </a:lnTo>
                <a:lnTo>
                  <a:pt x="2241341" y="4057350"/>
                </a:lnTo>
                <a:lnTo>
                  <a:pt x="2284873" y="4042534"/>
                </a:lnTo>
                <a:lnTo>
                  <a:pt x="2327966" y="4026788"/>
                </a:lnTo>
                <a:lnTo>
                  <a:pt x="2370608" y="4010126"/>
                </a:lnTo>
                <a:lnTo>
                  <a:pt x="2412789" y="3992559"/>
                </a:lnTo>
                <a:lnTo>
                  <a:pt x="2454495" y="3974098"/>
                </a:lnTo>
                <a:lnTo>
                  <a:pt x="2495715" y="3954756"/>
                </a:lnTo>
                <a:lnTo>
                  <a:pt x="2536437" y="3934545"/>
                </a:lnTo>
                <a:lnTo>
                  <a:pt x="2576649" y="3913477"/>
                </a:lnTo>
                <a:lnTo>
                  <a:pt x="2616339" y="3891564"/>
                </a:lnTo>
                <a:lnTo>
                  <a:pt x="2655494" y="3868817"/>
                </a:lnTo>
                <a:lnTo>
                  <a:pt x="2694104" y="3845249"/>
                </a:lnTo>
                <a:lnTo>
                  <a:pt x="2732155" y="3820871"/>
                </a:lnTo>
                <a:lnTo>
                  <a:pt x="2769637" y="3795696"/>
                </a:lnTo>
                <a:lnTo>
                  <a:pt x="2806537" y="3769736"/>
                </a:lnTo>
                <a:lnTo>
                  <a:pt x="2842842" y="3743002"/>
                </a:lnTo>
                <a:lnTo>
                  <a:pt x="2878542" y="3715507"/>
                </a:lnTo>
                <a:lnTo>
                  <a:pt x="2913624" y="3687262"/>
                </a:lnTo>
                <a:lnTo>
                  <a:pt x="2948076" y="3658279"/>
                </a:lnTo>
                <a:lnTo>
                  <a:pt x="2981886" y="3628571"/>
                </a:lnTo>
                <a:lnTo>
                  <a:pt x="3015043" y="3598150"/>
                </a:lnTo>
                <a:lnTo>
                  <a:pt x="3047533" y="3567026"/>
                </a:lnTo>
                <a:lnTo>
                  <a:pt x="3079346" y="3535213"/>
                </a:lnTo>
                <a:lnTo>
                  <a:pt x="3110470" y="3502723"/>
                </a:lnTo>
                <a:lnTo>
                  <a:pt x="3140891" y="3469566"/>
                </a:lnTo>
                <a:lnTo>
                  <a:pt x="3170599" y="3435756"/>
                </a:lnTo>
                <a:lnTo>
                  <a:pt x="3199582" y="3401304"/>
                </a:lnTo>
                <a:lnTo>
                  <a:pt x="3227827" y="3366222"/>
                </a:lnTo>
                <a:lnTo>
                  <a:pt x="3255322" y="3330522"/>
                </a:lnTo>
                <a:lnTo>
                  <a:pt x="3282056" y="3294217"/>
                </a:lnTo>
                <a:lnTo>
                  <a:pt x="3308016" y="3257317"/>
                </a:lnTo>
                <a:lnTo>
                  <a:pt x="3333191" y="3219835"/>
                </a:lnTo>
                <a:lnTo>
                  <a:pt x="3357569" y="3181784"/>
                </a:lnTo>
                <a:lnTo>
                  <a:pt x="3381137" y="3143174"/>
                </a:lnTo>
                <a:lnTo>
                  <a:pt x="3403884" y="3104019"/>
                </a:lnTo>
                <a:lnTo>
                  <a:pt x="3425797" y="3064329"/>
                </a:lnTo>
                <a:lnTo>
                  <a:pt x="3446865" y="3024117"/>
                </a:lnTo>
                <a:lnTo>
                  <a:pt x="3467076" y="2983395"/>
                </a:lnTo>
                <a:lnTo>
                  <a:pt x="3486418" y="2942175"/>
                </a:lnTo>
                <a:lnTo>
                  <a:pt x="3504879" y="2900469"/>
                </a:lnTo>
                <a:lnTo>
                  <a:pt x="3522446" y="2858288"/>
                </a:lnTo>
                <a:lnTo>
                  <a:pt x="3539108" y="2815646"/>
                </a:lnTo>
                <a:lnTo>
                  <a:pt x="3554854" y="2772553"/>
                </a:lnTo>
                <a:lnTo>
                  <a:pt x="3569670" y="2729021"/>
                </a:lnTo>
                <a:lnTo>
                  <a:pt x="3583545" y="2685063"/>
                </a:lnTo>
                <a:lnTo>
                  <a:pt x="3596467" y="2640691"/>
                </a:lnTo>
                <a:lnTo>
                  <a:pt x="3608424" y="2595917"/>
                </a:lnTo>
                <a:lnTo>
                  <a:pt x="3619404" y="2550751"/>
                </a:lnTo>
                <a:lnTo>
                  <a:pt x="3629395" y="2505208"/>
                </a:lnTo>
                <a:lnTo>
                  <a:pt x="3638385" y="2459298"/>
                </a:lnTo>
                <a:lnTo>
                  <a:pt x="3646363" y="2413033"/>
                </a:lnTo>
                <a:lnTo>
                  <a:pt x="3653315" y="2366426"/>
                </a:lnTo>
                <a:lnTo>
                  <a:pt x="3659231" y="2319488"/>
                </a:lnTo>
                <a:lnTo>
                  <a:pt x="3664098" y="2272232"/>
                </a:lnTo>
                <a:lnTo>
                  <a:pt x="3667905" y="2224669"/>
                </a:lnTo>
                <a:lnTo>
                  <a:pt x="3670638" y="2176811"/>
                </a:lnTo>
                <a:lnTo>
                  <a:pt x="3672287" y="2128671"/>
                </a:lnTo>
                <a:lnTo>
                  <a:pt x="3672840" y="2080260"/>
                </a:lnTo>
                <a:lnTo>
                  <a:pt x="3672287" y="2031848"/>
                </a:lnTo>
                <a:lnTo>
                  <a:pt x="3670638" y="1983708"/>
                </a:lnTo>
                <a:lnTo>
                  <a:pt x="3667905" y="1935850"/>
                </a:lnTo>
                <a:lnTo>
                  <a:pt x="3664098" y="1888287"/>
                </a:lnTo>
                <a:lnTo>
                  <a:pt x="3659231" y="1841031"/>
                </a:lnTo>
                <a:lnTo>
                  <a:pt x="3653315" y="1794093"/>
                </a:lnTo>
                <a:lnTo>
                  <a:pt x="3646363" y="1747486"/>
                </a:lnTo>
                <a:lnTo>
                  <a:pt x="3638385" y="1701221"/>
                </a:lnTo>
                <a:lnTo>
                  <a:pt x="3629395" y="1655311"/>
                </a:lnTo>
                <a:lnTo>
                  <a:pt x="3619404" y="1609768"/>
                </a:lnTo>
                <a:lnTo>
                  <a:pt x="3608424" y="1564602"/>
                </a:lnTo>
                <a:lnTo>
                  <a:pt x="3596467" y="1519828"/>
                </a:lnTo>
                <a:lnTo>
                  <a:pt x="3583545" y="1475456"/>
                </a:lnTo>
                <a:lnTo>
                  <a:pt x="3569670" y="1431498"/>
                </a:lnTo>
                <a:lnTo>
                  <a:pt x="3554854" y="1387966"/>
                </a:lnTo>
                <a:lnTo>
                  <a:pt x="3539108" y="1344873"/>
                </a:lnTo>
                <a:lnTo>
                  <a:pt x="3522446" y="1302231"/>
                </a:lnTo>
                <a:lnTo>
                  <a:pt x="3504879" y="1260050"/>
                </a:lnTo>
                <a:lnTo>
                  <a:pt x="3486418" y="1218344"/>
                </a:lnTo>
                <a:lnTo>
                  <a:pt x="3467076" y="1177124"/>
                </a:lnTo>
                <a:lnTo>
                  <a:pt x="3446865" y="1136402"/>
                </a:lnTo>
                <a:lnTo>
                  <a:pt x="3425797" y="1096190"/>
                </a:lnTo>
                <a:lnTo>
                  <a:pt x="3403884" y="1056500"/>
                </a:lnTo>
                <a:lnTo>
                  <a:pt x="3381137" y="1017345"/>
                </a:lnTo>
                <a:lnTo>
                  <a:pt x="3357569" y="978735"/>
                </a:lnTo>
                <a:lnTo>
                  <a:pt x="3333191" y="940684"/>
                </a:lnTo>
                <a:lnTo>
                  <a:pt x="3308016" y="903202"/>
                </a:lnTo>
                <a:lnTo>
                  <a:pt x="3282056" y="866302"/>
                </a:lnTo>
                <a:lnTo>
                  <a:pt x="3255322" y="829997"/>
                </a:lnTo>
                <a:lnTo>
                  <a:pt x="3227827" y="794297"/>
                </a:lnTo>
                <a:lnTo>
                  <a:pt x="3199582" y="759215"/>
                </a:lnTo>
                <a:lnTo>
                  <a:pt x="3170599" y="724763"/>
                </a:lnTo>
                <a:lnTo>
                  <a:pt x="3140891" y="690953"/>
                </a:lnTo>
                <a:lnTo>
                  <a:pt x="3110470" y="657796"/>
                </a:lnTo>
                <a:lnTo>
                  <a:pt x="3079346" y="625306"/>
                </a:lnTo>
                <a:lnTo>
                  <a:pt x="3047533" y="593493"/>
                </a:lnTo>
                <a:lnTo>
                  <a:pt x="3015043" y="562369"/>
                </a:lnTo>
                <a:lnTo>
                  <a:pt x="2981886" y="531948"/>
                </a:lnTo>
                <a:lnTo>
                  <a:pt x="2948076" y="502240"/>
                </a:lnTo>
                <a:lnTo>
                  <a:pt x="2913624" y="473257"/>
                </a:lnTo>
                <a:lnTo>
                  <a:pt x="2878542" y="445012"/>
                </a:lnTo>
                <a:lnTo>
                  <a:pt x="2842842" y="417517"/>
                </a:lnTo>
                <a:lnTo>
                  <a:pt x="2806537" y="390783"/>
                </a:lnTo>
                <a:lnTo>
                  <a:pt x="2769637" y="364823"/>
                </a:lnTo>
                <a:lnTo>
                  <a:pt x="2732155" y="339648"/>
                </a:lnTo>
                <a:lnTo>
                  <a:pt x="2694104" y="315270"/>
                </a:lnTo>
                <a:lnTo>
                  <a:pt x="2655494" y="291702"/>
                </a:lnTo>
                <a:lnTo>
                  <a:pt x="2616339" y="268955"/>
                </a:lnTo>
                <a:lnTo>
                  <a:pt x="2576649" y="247042"/>
                </a:lnTo>
                <a:lnTo>
                  <a:pt x="2536437" y="225974"/>
                </a:lnTo>
                <a:lnTo>
                  <a:pt x="2495715" y="205763"/>
                </a:lnTo>
                <a:lnTo>
                  <a:pt x="2454495" y="186421"/>
                </a:lnTo>
                <a:lnTo>
                  <a:pt x="2412789" y="167960"/>
                </a:lnTo>
                <a:lnTo>
                  <a:pt x="2370608" y="150393"/>
                </a:lnTo>
                <a:lnTo>
                  <a:pt x="2327966" y="133731"/>
                </a:lnTo>
                <a:lnTo>
                  <a:pt x="2284873" y="117985"/>
                </a:lnTo>
                <a:lnTo>
                  <a:pt x="2241341" y="103169"/>
                </a:lnTo>
                <a:lnTo>
                  <a:pt x="2197383" y="89294"/>
                </a:lnTo>
                <a:lnTo>
                  <a:pt x="2153011" y="76372"/>
                </a:lnTo>
                <a:lnTo>
                  <a:pt x="2108237" y="64415"/>
                </a:lnTo>
                <a:lnTo>
                  <a:pt x="2063071" y="53435"/>
                </a:lnTo>
                <a:lnTo>
                  <a:pt x="2017528" y="43444"/>
                </a:lnTo>
                <a:lnTo>
                  <a:pt x="1971618" y="34454"/>
                </a:lnTo>
                <a:lnTo>
                  <a:pt x="1925353" y="26476"/>
                </a:lnTo>
                <a:lnTo>
                  <a:pt x="1878746" y="19524"/>
                </a:lnTo>
                <a:lnTo>
                  <a:pt x="1831808" y="13608"/>
                </a:lnTo>
                <a:lnTo>
                  <a:pt x="1784552" y="8741"/>
                </a:lnTo>
                <a:lnTo>
                  <a:pt x="1736989" y="4934"/>
                </a:lnTo>
                <a:lnTo>
                  <a:pt x="1689131" y="2201"/>
                </a:lnTo>
                <a:lnTo>
                  <a:pt x="1640991" y="552"/>
                </a:lnTo>
                <a:lnTo>
                  <a:pt x="1592580" y="0"/>
                </a:lnTo>
                <a:close/>
              </a:path>
            </a:pathLst>
          </a:custGeom>
          <a:solidFill>
            <a:srgbClr val="006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2648"/>
            <a:ext cx="12192000" cy="6245860"/>
          </a:xfrm>
          <a:custGeom>
            <a:avLst/>
            <a:gdLst/>
            <a:ahLst/>
            <a:cxnLst/>
            <a:rect l="l" t="t" r="r" b="b"/>
            <a:pathLst>
              <a:path w="12192000" h="6245859">
                <a:moveTo>
                  <a:pt x="12191999" y="0"/>
                </a:moveTo>
                <a:lnTo>
                  <a:pt x="0" y="0"/>
                </a:lnTo>
                <a:lnTo>
                  <a:pt x="0" y="6245349"/>
                </a:lnTo>
                <a:lnTo>
                  <a:pt x="12191999" y="6245349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6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085" y="1170508"/>
            <a:ext cx="2518410" cy="758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863" y="1178403"/>
            <a:ext cx="10757535" cy="273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7.png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9.png"/><Relationship Id="rId5" Type="http://schemas.openxmlformats.org/officeDocument/2006/relationships/image" Target="../media/image53.jp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8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13" Type="http://schemas.openxmlformats.org/officeDocument/2006/relationships/image" Target="../media/image83.pn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12" Type="http://schemas.openxmlformats.org/officeDocument/2006/relationships/image" Target="../media/image82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11" Type="http://schemas.openxmlformats.org/officeDocument/2006/relationships/image" Target="../media/image81.jpg"/><Relationship Id="rId5" Type="http://schemas.openxmlformats.org/officeDocument/2006/relationships/image" Target="../media/image75.jpg"/><Relationship Id="rId10" Type="http://schemas.openxmlformats.org/officeDocument/2006/relationships/image" Target="../media/image80.jpg"/><Relationship Id="rId4" Type="http://schemas.openxmlformats.org/officeDocument/2006/relationships/image" Target="../media/image74.jpg"/><Relationship Id="rId9" Type="http://schemas.openxmlformats.org/officeDocument/2006/relationships/image" Target="../media/image79.jpg"/><Relationship Id="rId14" Type="http://schemas.openxmlformats.org/officeDocument/2006/relationships/image" Target="../media/image8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7" Type="http://schemas.openxmlformats.org/officeDocument/2006/relationships/image" Target="../media/image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6.png"/><Relationship Id="rId4" Type="http://schemas.openxmlformats.org/officeDocument/2006/relationships/image" Target="../media/image9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84664" y="569976"/>
            <a:ext cx="2307590" cy="615950"/>
          </a:xfrm>
          <a:custGeom>
            <a:avLst/>
            <a:gdLst/>
            <a:ahLst/>
            <a:cxnLst/>
            <a:rect l="l" t="t" r="r" b="b"/>
            <a:pathLst>
              <a:path w="2307590" h="615950">
                <a:moveTo>
                  <a:pt x="0" y="615696"/>
                </a:moveTo>
                <a:lnTo>
                  <a:pt x="2307335" y="615696"/>
                </a:lnTo>
                <a:lnTo>
                  <a:pt x="2307335" y="0"/>
                </a:lnTo>
                <a:lnTo>
                  <a:pt x="0" y="0"/>
                </a:lnTo>
                <a:lnTo>
                  <a:pt x="0" y="615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19207" y="596010"/>
            <a:ext cx="21704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Mudar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logo</a:t>
            </a:r>
            <a:r>
              <a:rPr sz="18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Odonto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Tirar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bola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-</a:t>
            </a:r>
            <a:r>
              <a:rPr sz="18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preço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76200"/>
            <a:ext cx="12192000" cy="6858000"/>
            <a:chOff x="0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13264" y="1575816"/>
              <a:ext cx="2078989" cy="4160520"/>
            </a:xfrm>
            <a:custGeom>
              <a:avLst/>
              <a:gdLst/>
              <a:ahLst/>
              <a:cxnLst/>
              <a:rect l="l" t="t" r="r" b="b"/>
              <a:pathLst>
                <a:path w="2078990" h="4160520">
                  <a:moveTo>
                    <a:pt x="2078735" y="0"/>
                  </a:moveTo>
                  <a:lnTo>
                    <a:pt x="2030356" y="552"/>
                  </a:lnTo>
                  <a:lnTo>
                    <a:pt x="1982248" y="2201"/>
                  </a:lnTo>
                  <a:lnTo>
                    <a:pt x="1934423" y="4934"/>
                  </a:lnTo>
                  <a:lnTo>
                    <a:pt x="1886892" y="8741"/>
                  </a:lnTo>
                  <a:lnTo>
                    <a:pt x="1839667" y="13608"/>
                  </a:lnTo>
                  <a:lnTo>
                    <a:pt x="1792762" y="19524"/>
                  </a:lnTo>
                  <a:lnTo>
                    <a:pt x="1746186" y="26476"/>
                  </a:lnTo>
                  <a:lnTo>
                    <a:pt x="1699954" y="34454"/>
                  </a:lnTo>
                  <a:lnTo>
                    <a:pt x="1654075" y="43444"/>
                  </a:lnTo>
                  <a:lnTo>
                    <a:pt x="1608563" y="53435"/>
                  </a:lnTo>
                  <a:lnTo>
                    <a:pt x="1563430" y="64415"/>
                  </a:lnTo>
                  <a:lnTo>
                    <a:pt x="1518687" y="76372"/>
                  </a:lnTo>
                  <a:lnTo>
                    <a:pt x="1474346" y="89294"/>
                  </a:lnTo>
                  <a:lnTo>
                    <a:pt x="1430419" y="103169"/>
                  </a:lnTo>
                  <a:lnTo>
                    <a:pt x="1386918" y="117985"/>
                  </a:lnTo>
                  <a:lnTo>
                    <a:pt x="1343856" y="133731"/>
                  </a:lnTo>
                  <a:lnTo>
                    <a:pt x="1301243" y="150393"/>
                  </a:lnTo>
                  <a:lnTo>
                    <a:pt x="1259093" y="167960"/>
                  </a:lnTo>
                  <a:lnTo>
                    <a:pt x="1217417" y="186421"/>
                  </a:lnTo>
                  <a:lnTo>
                    <a:pt x="1176227" y="205763"/>
                  </a:lnTo>
                  <a:lnTo>
                    <a:pt x="1135534" y="225974"/>
                  </a:lnTo>
                  <a:lnTo>
                    <a:pt x="1095352" y="247042"/>
                  </a:lnTo>
                  <a:lnTo>
                    <a:pt x="1055691" y="268955"/>
                  </a:lnTo>
                  <a:lnTo>
                    <a:pt x="1016564" y="291702"/>
                  </a:lnTo>
                  <a:lnTo>
                    <a:pt x="977983" y="315270"/>
                  </a:lnTo>
                  <a:lnTo>
                    <a:pt x="939959" y="339648"/>
                  </a:lnTo>
                  <a:lnTo>
                    <a:pt x="902505" y="364823"/>
                  </a:lnTo>
                  <a:lnTo>
                    <a:pt x="865633" y="390783"/>
                  </a:lnTo>
                  <a:lnTo>
                    <a:pt x="829355" y="417517"/>
                  </a:lnTo>
                  <a:lnTo>
                    <a:pt x="793681" y="445012"/>
                  </a:lnTo>
                  <a:lnTo>
                    <a:pt x="758626" y="473257"/>
                  </a:lnTo>
                  <a:lnTo>
                    <a:pt x="724200" y="502240"/>
                  </a:lnTo>
                  <a:lnTo>
                    <a:pt x="690415" y="531948"/>
                  </a:lnTo>
                  <a:lnTo>
                    <a:pt x="657283" y="562369"/>
                  </a:lnTo>
                  <a:lnTo>
                    <a:pt x="624817" y="593493"/>
                  </a:lnTo>
                  <a:lnTo>
                    <a:pt x="593028" y="625306"/>
                  </a:lnTo>
                  <a:lnTo>
                    <a:pt x="561929" y="657796"/>
                  </a:lnTo>
                  <a:lnTo>
                    <a:pt x="531530" y="690953"/>
                  </a:lnTo>
                  <a:lnTo>
                    <a:pt x="501845" y="724763"/>
                  </a:lnTo>
                  <a:lnTo>
                    <a:pt x="472885" y="759215"/>
                  </a:lnTo>
                  <a:lnTo>
                    <a:pt x="444662" y="794297"/>
                  </a:lnTo>
                  <a:lnTo>
                    <a:pt x="417188" y="829997"/>
                  </a:lnTo>
                  <a:lnTo>
                    <a:pt x="390474" y="866302"/>
                  </a:lnTo>
                  <a:lnTo>
                    <a:pt x="364534" y="903202"/>
                  </a:lnTo>
                  <a:lnTo>
                    <a:pt x="339379" y="940684"/>
                  </a:lnTo>
                  <a:lnTo>
                    <a:pt x="315020" y="978735"/>
                  </a:lnTo>
                  <a:lnTo>
                    <a:pt x="291470" y="1017345"/>
                  </a:lnTo>
                  <a:lnTo>
                    <a:pt x="268741" y="1056500"/>
                  </a:lnTo>
                  <a:lnTo>
                    <a:pt x="246845" y="1096190"/>
                  </a:lnTo>
                  <a:lnTo>
                    <a:pt x="225793" y="1136402"/>
                  </a:lnTo>
                  <a:lnTo>
                    <a:pt x="205598" y="1177124"/>
                  </a:lnTo>
                  <a:lnTo>
                    <a:pt x="186272" y="1218344"/>
                  </a:lnTo>
                  <a:lnTo>
                    <a:pt x="167826" y="1260050"/>
                  </a:lnTo>
                  <a:lnTo>
                    <a:pt x="150272" y="1302231"/>
                  </a:lnTo>
                  <a:lnTo>
                    <a:pt x="133623" y="1344873"/>
                  </a:lnTo>
                  <a:lnTo>
                    <a:pt x="117891" y="1387966"/>
                  </a:lnTo>
                  <a:lnTo>
                    <a:pt x="103086" y="1431498"/>
                  </a:lnTo>
                  <a:lnTo>
                    <a:pt x="89222" y="1475456"/>
                  </a:lnTo>
                  <a:lnTo>
                    <a:pt x="76311" y="1519828"/>
                  </a:lnTo>
                  <a:lnTo>
                    <a:pt x="64363" y="1564602"/>
                  </a:lnTo>
                  <a:lnTo>
                    <a:pt x="53392" y="1609768"/>
                  </a:lnTo>
                  <a:lnTo>
                    <a:pt x="43409" y="1655311"/>
                  </a:lnTo>
                  <a:lnTo>
                    <a:pt x="34426" y="1701221"/>
                  </a:lnTo>
                  <a:lnTo>
                    <a:pt x="26455" y="1747486"/>
                  </a:lnTo>
                  <a:lnTo>
                    <a:pt x="19508" y="1794093"/>
                  </a:lnTo>
                  <a:lnTo>
                    <a:pt x="13597" y="1841031"/>
                  </a:lnTo>
                  <a:lnTo>
                    <a:pt x="8734" y="1888287"/>
                  </a:lnTo>
                  <a:lnTo>
                    <a:pt x="4930" y="1935850"/>
                  </a:lnTo>
                  <a:lnTo>
                    <a:pt x="2199" y="1983708"/>
                  </a:lnTo>
                  <a:lnTo>
                    <a:pt x="551" y="2031848"/>
                  </a:lnTo>
                  <a:lnTo>
                    <a:pt x="0" y="2080260"/>
                  </a:lnTo>
                  <a:lnTo>
                    <a:pt x="551" y="2128671"/>
                  </a:lnTo>
                  <a:lnTo>
                    <a:pt x="2199" y="2176811"/>
                  </a:lnTo>
                  <a:lnTo>
                    <a:pt x="4930" y="2224669"/>
                  </a:lnTo>
                  <a:lnTo>
                    <a:pt x="8734" y="2272232"/>
                  </a:lnTo>
                  <a:lnTo>
                    <a:pt x="13597" y="2319488"/>
                  </a:lnTo>
                  <a:lnTo>
                    <a:pt x="19508" y="2366426"/>
                  </a:lnTo>
                  <a:lnTo>
                    <a:pt x="26455" y="2413033"/>
                  </a:lnTo>
                  <a:lnTo>
                    <a:pt x="34426" y="2459298"/>
                  </a:lnTo>
                  <a:lnTo>
                    <a:pt x="43409" y="2505208"/>
                  </a:lnTo>
                  <a:lnTo>
                    <a:pt x="53392" y="2550751"/>
                  </a:lnTo>
                  <a:lnTo>
                    <a:pt x="64363" y="2595917"/>
                  </a:lnTo>
                  <a:lnTo>
                    <a:pt x="76311" y="2640691"/>
                  </a:lnTo>
                  <a:lnTo>
                    <a:pt x="89222" y="2685063"/>
                  </a:lnTo>
                  <a:lnTo>
                    <a:pt x="103086" y="2729021"/>
                  </a:lnTo>
                  <a:lnTo>
                    <a:pt x="117891" y="2772553"/>
                  </a:lnTo>
                  <a:lnTo>
                    <a:pt x="133623" y="2815646"/>
                  </a:lnTo>
                  <a:lnTo>
                    <a:pt x="150272" y="2858288"/>
                  </a:lnTo>
                  <a:lnTo>
                    <a:pt x="167826" y="2900469"/>
                  </a:lnTo>
                  <a:lnTo>
                    <a:pt x="186272" y="2942175"/>
                  </a:lnTo>
                  <a:lnTo>
                    <a:pt x="205598" y="2983395"/>
                  </a:lnTo>
                  <a:lnTo>
                    <a:pt x="225793" y="3024117"/>
                  </a:lnTo>
                  <a:lnTo>
                    <a:pt x="246845" y="3064329"/>
                  </a:lnTo>
                  <a:lnTo>
                    <a:pt x="268741" y="3104019"/>
                  </a:lnTo>
                  <a:lnTo>
                    <a:pt x="291470" y="3143174"/>
                  </a:lnTo>
                  <a:lnTo>
                    <a:pt x="315020" y="3181784"/>
                  </a:lnTo>
                  <a:lnTo>
                    <a:pt x="339379" y="3219835"/>
                  </a:lnTo>
                  <a:lnTo>
                    <a:pt x="364534" y="3257317"/>
                  </a:lnTo>
                  <a:lnTo>
                    <a:pt x="390474" y="3294217"/>
                  </a:lnTo>
                  <a:lnTo>
                    <a:pt x="417188" y="3330522"/>
                  </a:lnTo>
                  <a:lnTo>
                    <a:pt x="444662" y="3366222"/>
                  </a:lnTo>
                  <a:lnTo>
                    <a:pt x="472885" y="3401304"/>
                  </a:lnTo>
                  <a:lnTo>
                    <a:pt x="501845" y="3435756"/>
                  </a:lnTo>
                  <a:lnTo>
                    <a:pt x="531530" y="3469566"/>
                  </a:lnTo>
                  <a:lnTo>
                    <a:pt x="561929" y="3502723"/>
                  </a:lnTo>
                  <a:lnTo>
                    <a:pt x="593028" y="3535213"/>
                  </a:lnTo>
                  <a:lnTo>
                    <a:pt x="624817" y="3567026"/>
                  </a:lnTo>
                  <a:lnTo>
                    <a:pt x="657283" y="3598150"/>
                  </a:lnTo>
                  <a:lnTo>
                    <a:pt x="690415" y="3628571"/>
                  </a:lnTo>
                  <a:lnTo>
                    <a:pt x="724200" y="3658279"/>
                  </a:lnTo>
                  <a:lnTo>
                    <a:pt x="758626" y="3687262"/>
                  </a:lnTo>
                  <a:lnTo>
                    <a:pt x="793681" y="3715507"/>
                  </a:lnTo>
                  <a:lnTo>
                    <a:pt x="829355" y="3743002"/>
                  </a:lnTo>
                  <a:lnTo>
                    <a:pt x="865633" y="3769736"/>
                  </a:lnTo>
                  <a:lnTo>
                    <a:pt x="902505" y="3795696"/>
                  </a:lnTo>
                  <a:lnTo>
                    <a:pt x="939959" y="3820871"/>
                  </a:lnTo>
                  <a:lnTo>
                    <a:pt x="977983" y="3845249"/>
                  </a:lnTo>
                  <a:lnTo>
                    <a:pt x="1016564" y="3868817"/>
                  </a:lnTo>
                  <a:lnTo>
                    <a:pt x="1055691" y="3891564"/>
                  </a:lnTo>
                  <a:lnTo>
                    <a:pt x="1095352" y="3913477"/>
                  </a:lnTo>
                  <a:lnTo>
                    <a:pt x="1135534" y="3934545"/>
                  </a:lnTo>
                  <a:lnTo>
                    <a:pt x="1176227" y="3954756"/>
                  </a:lnTo>
                  <a:lnTo>
                    <a:pt x="1217417" y="3974098"/>
                  </a:lnTo>
                  <a:lnTo>
                    <a:pt x="1259093" y="3992559"/>
                  </a:lnTo>
                  <a:lnTo>
                    <a:pt x="1301243" y="4010126"/>
                  </a:lnTo>
                  <a:lnTo>
                    <a:pt x="1343856" y="4026788"/>
                  </a:lnTo>
                  <a:lnTo>
                    <a:pt x="1386918" y="4042534"/>
                  </a:lnTo>
                  <a:lnTo>
                    <a:pt x="1430419" y="4057350"/>
                  </a:lnTo>
                  <a:lnTo>
                    <a:pt x="1474346" y="4071225"/>
                  </a:lnTo>
                  <a:lnTo>
                    <a:pt x="1518687" y="4084147"/>
                  </a:lnTo>
                  <a:lnTo>
                    <a:pt x="1563430" y="4096104"/>
                  </a:lnTo>
                  <a:lnTo>
                    <a:pt x="1608563" y="4107084"/>
                  </a:lnTo>
                  <a:lnTo>
                    <a:pt x="1654075" y="4117075"/>
                  </a:lnTo>
                  <a:lnTo>
                    <a:pt x="1699954" y="4126065"/>
                  </a:lnTo>
                  <a:lnTo>
                    <a:pt x="1746186" y="4134043"/>
                  </a:lnTo>
                  <a:lnTo>
                    <a:pt x="1792762" y="4140995"/>
                  </a:lnTo>
                  <a:lnTo>
                    <a:pt x="1839667" y="4146911"/>
                  </a:lnTo>
                  <a:lnTo>
                    <a:pt x="1886892" y="4151778"/>
                  </a:lnTo>
                  <a:lnTo>
                    <a:pt x="1934423" y="4155585"/>
                  </a:lnTo>
                  <a:lnTo>
                    <a:pt x="1982248" y="4158318"/>
                  </a:lnTo>
                  <a:lnTo>
                    <a:pt x="2030356" y="4159967"/>
                  </a:lnTo>
                  <a:lnTo>
                    <a:pt x="2078735" y="4160520"/>
                  </a:lnTo>
                  <a:lnTo>
                    <a:pt x="2078735" y="0"/>
                  </a:lnTo>
                  <a:close/>
                </a:path>
              </a:pathLst>
            </a:custGeom>
            <a:solidFill>
              <a:srgbClr val="006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052"/>
            <a:ext cx="12191999" cy="6790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1732" y="188163"/>
            <a:ext cx="490474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0066F3"/>
                </a:solidFill>
              </a:rPr>
              <a:t>Novo</a:t>
            </a:r>
            <a:r>
              <a:rPr sz="1700" spc="10" dirty="0">
                <a:solidFill>
                  <a:srgbClr val="0066F3"/>
                </a:solidFill>
              </a:rPr>
              <a:t> </a:t>
            </a:r>
            <a:r>
              <a:rPr sz="1700" spc="-5" dirty="0">
                <a:solidFill>
                  <a:srgbClr val="0066F3"/>
                </a:solidFill>
              </a:rPr>
              <a:t>Portfólio</a:t>
            </a:r>
            <a:r>
              <a:rPr sz="1700" spc="-35" dirty="0">
                <a:solidFill>
                  <a:srgbClr val="0066F3"/>
                </a:solidFill>
              </a:rPr>
              <a:t> </a:t>
            </a:r>
            <a:r>
              <a:rPr sz="1700" spc="-5" dirty="0">
                <a:solidFill>
                  <a:srgbClr val="0066F3"/>
                </a:solidFill>
              </a:rPr>
              <a:t>de</a:t>
            </a:r>
            <a:r>
              <a:rPr sz="1700" spc="-15" dirty="0">
                <a:solidFill>
                  <a:srgbClr val="0066F3"/>
                </a:solidFill>
              </a:rPr>
              <a:t> </a:t>
            </a:r>
            <a:r>
              <a:rPr sz="1700" spc="-5" dirty="0">
                <a:solidFill>
                  <a:srgbClr val="0066F3"/>
                </a:solidFill>
              </a:rPr>
              <a:t>Produtos</a:t>
            </a:r>
            <a:r>
              <a:rPr sz="1700" spc="30" dirty="0">
                <a:solidFill>
                  <a:srgbClr val="0066F3"/>
                </a:solidFill>
              </a:rPr>
              <a:t> </a:t>
            </a:r>
            <a:r>
              <a:rPr sz="1700" spc="-5" dirty="0">
                <a:solidFill>
                  <a:srgbClr val="0066F3"/>
                </a:solidFill>
              </a:rPr>
              <a:t>Odonto</a:t>
            </a:r>
            <a:r>
              <a:rPr sz="1700" spc="15" dirty="0">
                <a:solidFill>
                  <a:srgbClr val="0066F3"/>
                </a:solidFill>
              </a:rPr>
              <a:t> </a:t>
            </a:r>
            <a:r>
              <a:rPr sz="1700" spc="-10" dirty="0">
                <a:solidFill>
                  <a:srgbClr val="0066F3"/>
                </a:solidFill>
              </a:rPr>
              <a:t>SulAmérica</a:t>
            </a:r>
            <a:endParaRPr sz="1700"/>
          </a:p>
        </p:txBody>
      </p:sp>
      <p:grpSp>
        <p:nvGrpSpPr>
          <p:cNvPr id="4" name="object 4"/>
          <p:cNvGrpSpPr/>
          <p:nvPr/>
        </p:nvGrpSpPr>
        <p:grpSpPr>
          <a:xfrm>
            <a:off x="210311" y="268224"/>
            <a:ext cx="9105265" cy="6523355"/>
            <a:chOff x="210311" y="268224"/>
            <a:chExt cx="9105265" cy="65233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1" y="268224"/>
              <a:ext cx="618744" cy="1249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89191" y="984504"/>
              <a:ext cx="2813685" cy="5794375"/>
            </a:xfrm>
            <a:custGeom>
              <a:avLst/>
              <a:gdLst/>
              <a:ahLst/>
              <a:cxnLst/>
              <a:rect l="l" t="t" r="r" b="b"/>
              <a:pathLst>
                <a:path w="2813684" h="5794375">
                  <a:moveTo>
                    <a:pt x="2344419" y="0"/>
                  </a:moveTo>
                  <a:lnTo>
                    <a:pt x="468884" y="0"/>
                  </a:lnTo>
                  <a:lnTo>
                    <a:pt x="420944" y="2420"/>
                  </a:lnTo>
                  <a:lnTo>
                    <a:pt x="374388" y="9526"/>
                  </a:lnTo>
                  <a:lnTo>
                    <a:pt x="329453" y="21080"/>
                  </a:lnTo>
                  <a:lnTo>
                    <a:pt x="286375" y="36847"/>
                  </a:lnTo>
                  <a:lnTo>
                    <a:pt x="245388" y="56592"/>
                  </a:lnTo>
                  <a:lnTo>
                    <a:pt x="206728" y="80079"/>
                  </a:lnTo>
                  <a:lnTo>
                    <a:pt x="170632" y="107071"/>
                  </a:lnTo>
                  <a:lnTo>
                    <a:pt x="137334" y="137334"/>
                  </a:lnTo>
                  <a:lnTo>
                    <a:pt x="107071" y="170632"/>
                  </a:lnTo>
                  <a:lnTo>
                    <a:pt x="80079" y="206728"/>
                  </a:lnTo>
                  <a:lnTo>
                    <a:pt x="56592" y="245388"/>
                  </a:lnTo>
                  <a:lnTo>
                    <a:pt x="36847" y="286375"/>
                  </a:lnTo>
                  <a:lnTo>
                    <a:pt x="21080" y="329453"/>
                  </a:lnTo>
                  <a:lnTo>
                    <a:pt x="9526" y="374388"/>
                  </a:lnTo>
                  <a:lnTo>
                    <a:pt x="2420" y="420944"/>
                  </a:lnTo>
                  <a:lnTo>
                    <a:pt x="0" y="468884"/>
                  </a:lnTo>
                  <a:lnTo>
                    <a:pt x="0" y="5325351"/>
                  </a:lnTo>
                  <a:lnTo>
                    <a:pt x="2420" y="5373293"/>
                  </a:lnTo>
                  <a:lnTo>
                    <a:pt x="9526" y="5419850"/>
                  </a:lnTo>
                  <a:lnTo>
                    <a:pt x="21080" y="5464787"/>
                  </a:lnTo>
                  <a:lnTo>
                    <a:pt x="36847" y="5507867"/>
                  </a:lnTo>
                  <a:lnTo>
                    <a:pt x="56592" y="5548855"/>
                  </a:lnTo>
                  <a:lnTo>
                    <a:pt x="80079" y="5587516"/>
                  </a:lnTo>
                  <a:lnTo>
                    <a:pt x="107071" y="5623613"/>
                  </a:lnTo>
                  <a:lnTo>
                    <a:pt x="137334" y="5656911"/>
                  </a:lnTo>
                  <a:lnTo>
                    <a:pt x="170632" y="5687174"/>
                  </a:lnTo>
                  <a:lnTo>
                    <a:pt x="206728" y="5714167"/>
                  </a:lnTo>
                  <a:lnTo>
                    <a:pt x="245388" y="5737653"/>
                  </a:lnTo>
                  <a:lnTo>
                    <a:pt x="286375" y="5757398"/>
                  </a:lnTo>
                  <a:lnTo>
                    <a:pt x="329453" y="5773166"/>
                  </a:lnTo>
                  <a:lnTo>
                    <a:pt x="374388" y="5784720"/>
                  </a:lnTo>
                  <a:lnTo>
                    <a:pt x="420944" y="5791825"/>
                  </a:lnTo>
                  <a:lnTo>
                    <a:pt x="468884" y="5794246"/>
                  </a:lnTo>
                  <a:lnTo>
                    <a:pt x="2344419" y="5794246"/>
                  </a:lnTo>
                  <a:lnTo>
                    <a:pt x="2392359" y="5791825"/>
                  </a:lnTo>
                  <a:lnTo>
                    <a:pt x="2438915" y="5784720"/>
                  </a:lnTo>
                  <a:lnTo>
                    <a:pt x="2483850" y="5773166"/>
                  </a:lnTo>
                  <a:lnTo>
                    <a:pt x="2526928" y="5757398"/>
                  </a:lnTo>
                  <a:lnTo>
                    <a:pt x="2567915" y="5737653"/>
                  </a:lnTo>
                  <a:lnTo>
                    <a:pt x="2606575" y="5714167"/>
                  </a:lnTo>
                  <a:lnTo>
                    <a:pt x="2642671" y="5687174"/>
                  </a:lnTo>
                  <a:lnTo>
                    <a:pt x="2675969" y="5656911"/>
                  </a:lnTo>
                  <a:lnTo>
                    <a:pt x="2706232" y="5623613"/>
                  </a:lnTo>
                  <a:lnTo>
                    <a:pt x="2733224" y="5587516"/>
                  </a:lnTo>
                  <a:lnTo>
                    <a:pt x="2756711" y="5548855"/>
                  </a:lnTo>
                  <a:lnTo>
                    <a:pt x="2776456" y="5507867"/>
                  </a:lnTo>
                  <a:lnTo>
                    <a:pt x="2792223" y="5464787"/>
                  </a:lnTo>
                  <a:lnTo>
                    <a:pt x="2803777" y="5419850"/>
                  </a:lnTo>
                  <a:lnTo>
                    <a:pt x="2810883" y="5373293"/>
                  </a:lnTo>
                  <a:lnTo>
                    <a:pt x="2813304" y="5325351"/>
                  </a:lnTo>
                  <a:lnTo>
                    <a:pt x="2813304" y="468884"/>
                  </a:lnTo>
                  <a:lnTo>
                    <a:pt x="2810883" y="420944"/>
                  </a:lnTo>
                  <a:lnTo>
                    <a:pt x="2803777" y="374388"/>
                  </a:lnTo>
                  <a:lnTo>
                    <a:pt x="2792223" y="329453"/>
                  </a:lnTo>
                  <a:lnTo>
                    <a:pt x="2776456" y="286375"/>
                  </a:lnTo>
                  <a:lnTo>
                    <a:pt x="2756711" y="245388"/>
                  </a:lnTo>
                  <a:lnTo>
                    <a:pt x="2733224" y="206728"/>
                  </a:lnTo>
                  <a:lnTo>
                    <a:pt x="2706232" y="170632"/>
                  </a:lnTo>
                  <a:lnTo>
                    <a:pt x="2675969" y="137334"/>
                  </a:lnTo>
                  <a:lnTo>
                    <a:pt x="2642671" y="107071"/>
                  </a:lnTo>
                  <a:lnTo>
                    <a:pt x="2606575" y="80079"/>
                  </a:lnTo>
                  <a:lnTo>
                    <a:pt x="2567915" y="56592"/>
                  </a:lnTo>
                  <a:lnTo>
                    <a:pt x="2526928" y="36847"/>
                  </a:lnTo>
                  <a:lnTo>
                    <a:pt x="2483850" y="21080"/>
                  </a:lnTo>
                  <a:lnTo>
                    <a:pt x="2438915" y="9526"/>
                  </a:lnTo>
                  <a:lnTo>
                    <a:pt x="2392359" y="2420"/>
                  </a:lnTo>
                  <a:lnTo>
                    <a:pt x="2344419" y="0"/>
                  </a:ln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9191" y="984504"/>
              <a:ext cx="2813685" cy="5794375"/>
            </a:xfrm>
            <a:custGeom>
              <a:avLst/>
              <a:gdLst/>
              <a:ahLst/>
              <a:cxnLst/>
              <a:rect l="l" t="t" r="r" b="b"/>
              <a:pathLst>
                <a:path w="2813684" h="5794375">
                  <a:moveTo>
                    <a:pt x="0" y="468884"/>
                  </a:moveTo>
                  <a:lnTo>
                    <a:pt x="2420" y="420944"/>
                  </a:lnTo>
                  <a:lnTo>
                    <a:pt x="9526" y="374388"/>
                  </a:lnTo>
                  <a:lnTo>
                    <a:pt x="21080" y="329453"/>
                  </a:lnTo>
                  <a:lnTo>
                    <a:pt x="36847" y="286375"/>
                  </a:lnTo>
                  <a:lnTo>
                    <a:pt x="56592" y="245388"/>
                  </a:lnTo>
                  <a:lnTo>
                    <a:pt x="80079" y="206728"/>
                  </a:lnTo>
                  <a:lnTo>
                    <a:pt x="107071" y="170632"/>
                  </a:lnTo>
                  <a:lnTo>
                    <a:pt x="137334" y="137334"/>
                  </a:lnTo>
                  <a:lnTo>
                    <a:pt x="170632" y="107071"/>
                  </a:lnTo>
                  <a:lnTo>
                    <a:pt x="206728" y="80079"/>
                  </a:lnTo>
                  <a:lnTo>
                    <a:pt x="245388" y="56592"/>
                  </a:lnTo>
                  <a:lnTo>
                    <a:pt x="286375" y="36847"/>
                  </a:lnTo>
                  <a:lnTo>
                    <a:pt x="329453" y="21080"/>
                  </a:lnTo>
                  <a:lnTo>
                    <a:pt x="374388" y="9526"/>
                  </a:lnTo>
                  <a:lnTo>
                    <a:pt x="420944" y="2420"/>
                  </a:lnTo>
                  <a:lnTo>
                    <a:pt x="468884" y="0"/>
                  </a:lnTo>
                  <a:lnTo>
                    <a:pt x="2344419" y="0"/>
                  </a:lnTo>
                  <a:lnTo>
                    <a:pt x="2392359" y="2420"/>
                  </a:lnTo>
                  <a:lnTo>
                    <a:pt x="2438915" y="9526"/>
                  </a:lnTo>
                  <a:lnTo>
                    <a:pt x="2483850" y="21080"/>
                  </a:lnTo>
                  <a:lnTo>
                    <a:pt x="2526928" y="36847"/>
                  </a:lnTo>
                  <a:lnTo>
                    <a:pt x="2567915" y="56592"/>
                  </a:lnTo>
                  <a:lnTo>
                    <a:pt x="2606575" y="80079"/>
                  </a:lnTo>
                  <a:lnTo>
                    <a:pt x="2642671" y="107071"/>
                  </a:lnTo>
                  <a:lnTo>
                    <a:pt x="2675969" y="137334"/>
                  </a:lnTo>
                  <a:lnTo>
                    <a:pt x="2706232" y="170632"/>
                  </a:lnTo>
                  <a:lnTo>
                    <a:pt x="2733224" y="206728"/>
                  </a:lnTo>
                  <a:lnTo>
                    <a:pt x="2756711" y="245388"/>
                  </a:lnTo>
                  <a:lnTo>
                    <a:pt x="2776456" y="286375"/>
                  </a:lnTo>
                  <a:lnTo>
                    <a:pt x="2792223" y="329453"/>
                  </a:lnTo>
                  <a:lnTo>
                    <a:pt x="2803777" y="374388"/>
                  </a:lnTo>
                  <a:lnTo>
                    <a:pt x="2810883" y="420944"/>
                  </a:lnTo>
                  <a:lnTo>
                    <a:pt x="2813304" y="468884"/>
                  </a:lnTo>
                  <a:lnTo>
                    <a:pt x="2813304" y="5325351"/>
                  </a:lnTo>
                  <a:lnTo>
                    <a:pt x="2810883" y="5373293"/>
                  </a:lnTo>
                  <a:lnTo>
                    <a:pt x="2803777" y="5419850"/>
                  </a:lnTo>
                  <a:lnTo>
                    <a:pt x="2792223" y="5464787"/>
                  </a:lnTo>
                  <a:lnTo>
                    <a:pt x="2776456" y="5507867"/>
                  </a:lnTo>
                  <a:lnTo>
                    <a:pt x="2756711" y="5548855"/>
                  </a:lnTo>
                  <a:lnTo>
                    <a:pt x="2733224" y="5587516"/>
                  </a:lnTo>
                  <a:lnTo>
                    <a:pt x="2706232" y="5623613"/>
                  </a:lnTo>
                  <a:lnTo>
                    <a:pt x="2675969" y="5656911"/>
                  </a:lnTo>
                  <a:lnTo>
                    <a:pt x="2642671" y="5687174"/>
                  </a:lnTo>
                  <a:lnTo>
                    <a:pt x="2606575" y="5714167"/>
                  </a:lnTo>
                  <a:lnTo>
                    <a:pt x="2567915" y="5737653"/>
                  </a:lnTo>
                  <a:lnTo>
                    <a:pt x="2526928" y="5757398"/>
                  </a:lnTo>
                  <a:lnTo>
                    <a:pt x="2483850" y="5773166"/>
                  </a:lnTo>
                  <a:lnTo>
                    <a:pt x="2438915" y="5784720"/>
                  </a:lnTo>
                  <a:lnTo>
                    <a:pt x="2392359" y="5791825"/>
                  </a:lnTo>
                  <a:lnTo>
                    <a:pt x="2344419" y="5794246"/>
                  </a:lnTo>
                  <a:lnTo>
                    <a:pt x="468884" y="5794246"/>
                  </a:lnTo>
                  <a:lnTo>
                    <a:pt x="420944" y="5791825"/>
                  </a:lnTo>
                  <a:lnTo>
                    <a:pt x="374388" y="5784720"/>
                  </a:lnTo>
                  <a:lnTo>
                    <a:pt x="329453" y="5773166"/>
                  </a:lnTo>
                  <a:lnTo>
                    <a:pt x="286375" y="5757398"/>
                  </a:lnTo>
                  <a:lnTo>
                    <a:pt x="245388" y="5737653"/>
                  </a:lnTo>
                  <a:lnTo>
                    <a:pt x="206728" y="5714167"/>
                  </a:lnTo>
                  <a:lnTo>
                    <a:pt x="170632" y="5687174"/>
                  </a:lnTo>
                  <a:lnTo>
                    <a:pt x="137334" y="5656911"/>
                  </a:lnTo>
                  <a:lnTo>
                    <a:pt x="107071" y="5623613"/>
                  </a:lnTo>
                  <a:lnTo>
                    <a:pt x="80079" y="5587516"/>
                  </a:lnTo>
                  <a:lnTo>
                    <a:pt x="56592" y="5548855"/>
                  </a:lnTo>
                  <a:lnTo>
                    <a:pt x="36847" y="5507867"/>
                  </a:lnTo>
                  <a:lnTo>
                    <a:pt x="21080" y="5464787"/>
                  </a:lnTo>
                  <a:lnTo>
                    <a:pt x="9526" y="5419850"/>
                  </a:lnTo>
                  <a:lnTo>
                    <a:pt x="2420" y="5373293"/>
                  </a:lnTo>
                  <a:lnTo>
                    <a:pt x="0" y="5325351"/>
                  </a:lnTo>
                  <a:lnTo>
                    <a:pt x="0" y="468884"/>
                  </a:lnTo>
                  <a:close/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63511" y="1682496"/>
              <a:ext cx="2268220" cy="542925"/>
            </a:xfrm>
            <a:custGeom>
              <a:avLst/>
              <a:gdLst/>
              <a:ahLst/>
              <a:cxnLst/>
              <a:rect l="l" t="t" r="r" b="b"/>
              <a:pathLst>
                <a:path w="2268220" h="542925">
                  <a:moveTo>
                    <a:pt x="2090674" y="0"/>
                  </a:moveTo>
                  <a:lnTo>
                    <a:pt x="177038" y="0"/>
                  </a:lnTo>
                  <a:lnTo>
                    <a:pt x="129969" y="6322"/>
                  </a:lnTo>
                  <a:lnTo>
                    <a:pt x="87677" y="24167"/>
                  </a:lnTo>
                  <a:lnTo>
                    <a:pt x="51847" y="51847"/>
                  </a:lnTo>
                  <a:lnTo>
                    <a:pt x="24167" y="87677"/>
                  </a:lnTo>
                  <a:lnTo>
                    <a:pt x="6322" y="129969"/>
                  </a:lnTo>
                  <a:lnTo>
                    <a:pt x="0" y="177037"/>
                  </a:lnTo>
                  <a:lnTo>
                    <a:pt x="0" y="365505"/>
                  </a:lnTo>
                  <a:lnTo>
                    <a:pt x="6322" y="412574"/>
                  </a:lnTo>
                  <a:lnTo>
                    <a:pt x="24167" y="454866"/>
                  </a:lnTo>
                  <a:lnTo>
                    <a:pt x="51847" y="490696"/>
                  </a:lnTo>
                  <a:lnTo>
                    <a:pt x="87677" y="518376"/>
                  </a:lnTo>
                  <a:lnTo>
                    <a:pt x="129969" y="536221"/>
                  </a:lnTo>
                  <a:lnTo>
                    <a:pt x="177038" y="542543"/>
                  </a:lnTo>
                  <a:lnTo>
                    <a:pt x="2090674" y="542543"/>
                  </a:lnTo>
                  <a:lnTo>
                    <a:pt x="2137742" y="536221"/>
                  </a:lnTo>
                  <a:lnTo>
                    <a:pt x="2180034" y="518376"/>
                  </a:lnTo>
                  <a:lnTo>
                    <a:pt x="2215864" y="490696"/>
                  </a:lnTo>
                  <a:lnTo>
                    <a:pt x="2243544" y="454866"/>
                  </a:lnTo>
                  <a:lnTo>
                    <a:pt x="2261389" y="412574"/>
                  </a:lnTo>
                  <a:lnTo>
                    <a:pt x="2267712" y="365505"/>
                  </a:lnTo>
                  <a:lnTo>
                    <a:pt x="2267712" y="177037"/>
                  </a:lnTo>
                  <a:lnTo>
                    <a:pt x="2261389" y="129969"/>
                  </a:lnTo>
                  <a:lnTo>
                    <a:pt x="2243544" y="87677"/>
                  </a:lnTo>
                  <a:lnTo>
                    <a:pt x="2215864" y="51847"/>
                  </a:lnTo>
                  <a:lnTo>
                    <a:pt x="2180034" y="24167"/>
                  </a:lnTo>
                  <a:lnTo>
                    <a:pt x="2137742" y="6322"/>
                  </a:lnTo>
                  <a:lnTo>
                    <a:pt x="2090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3511" y="1682496"/>
              <a:ext cx="2268220" cy="542925"/>
            </a:xfrm>
            <a:custGeom>
              <a:avLst/>
              <a:gdLst/>
              <a:ahLst/>
              <a:cxnLst/>
              <a:rect l="l" t="t" r="r" b="b"/>
              <a:pathLst>
                <a:path w="2268220" h="542925">
                  <a:moveTo>
                    <a:pt x="0" y="177037"/>
                  </a:moveTo>
                  <a:lnTo>
                    <a:pt x="6322" y="129969"/>
                  </a:lnTo>
                  <a:lnTo>
                    <a:pt x="24167" y="87677"/>
                  </a:lnTo>
                  <a:lnTo>
                    <a:pt x="51847" y="51847"/>
                  </a:lnTo>
                  <a:lnTo>
                    <a:pt x="87677" y="24167"/>
                  </a:lnTo>
                  <a:lnTo>
                    <a:pt x="129969" y="6322"/>
                  </a:lnTo>
                  <a:lnTo>
                    <a:pt x="177038" y="0"/>
                  </a:lnTo>
                  <a:lnTo>
                    <a:pt x="2090674" y="0"/>
                  </a:lnTo>
                  <a:lnTo>
                    <a:pt x="2137742" y="6322"/>
                  </a:lnTo>
                  <a:lnTo>
                    <a:pt x="2180034" y="24167"/>
                  </a:lnTo>
                  <a:lnTo>
                    <a:pt x="2215864" y="51847"/>
                  </a:lnTo>
                  <a:lnTo>
                    <a:pt x="2243544" y="87677"/>
                  </a:lnTo>
                  <a:lnTo>
                    <a:pt x="2261389" y="129969"/>
                  </a:lnTo>
                  <a:lnTo>
                    <a:pt x="2267712" y="177037"/>
                  </a:lnTo>
                  <a:lnTo>
                    <a:pt x="2267712" y="365505"/>
                  </a:lnTo>
                  <a:lnTo>
                    <a:pt x="2261389" y="412574"/>
                  </a:lnTo>
                  <a:lnTo>
                    <a:pt x="2243544" y="454866"/>
                  </a:lnTo>
                  <a:lnTo>
                    <a:pt x="2215864" y="490696"/>
                  </a:lnTo>
                  <a:lnTo>
                    <a:pt x="2180034" y="518376"/>
                  </a:lnTo>
                  <a:lnTo>
                    <a:pt x="2137742" y="536221"/>
                  </a:lnTo>
                  <a:lnTo>
                    <a:pt x="2090674" y="542543"/>
                  </a:lnTo>
                  <a:lnTo>
                    <a:pt x="177038" y="542543"/>
                  </a:lnTo>
                  <a:lnTo>
                    <a:pt x="129969" y="536221"/>
                  </a:lnTo>
                  <a:lnTo>
                    <a:pt x="87677" y="518376"/>
                  </a:lnTo>
                  <a:lnTo>
                    <a:pt x="51847" y="490696"/>
                  </a:lnTo>
                  <a:lnTo>
                    <a:pt x="24167" y="454866"/>
                  </a:lnTo>
                  <a:lnTo>
                    <a:pt x="6322" y="412574"/>
                  </a:lnTo>
                  <a:lnTo>
                    <a:pt x="0" y="365505"/>
                  </a:lnTo>
                  <a:lnTo>
                    <a:pt x="0" y="177037"/>
                  </a:lnTo>
                  <a:close/>
                </a:path>
              </a:pathLst>
            </a:custGeom>
            <a:ln w="634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73240" y="1773935"/>
              <a:ext cx="289560" cy="287020"/>
            </a:xfrm>
            <a:custGeom>
              <a:avLst/>
              <a:gdLst/>
              <a:ahLst/>
              <a:cxnLst/>
              <a:rect l="l" t="t" r="r" b="b"/>
              <a:pathLst>
                <a:path w="289559" h="287019">
                  <a:moveTo>
                    <a:pt x="289559" y="0"/>
                  </a:moveTo>
                  <a:lnTo>
                    <a:pt x="144779" y="0"/>
                  </a:lnTo>
                  <a:lnTo>
                    <a:pt x="98999" y="7303"/>
                  </a:lnTo>
                  <a:lnTo>
                    <a:pt x="59253" y="27639"/>
                  </a:lnTo>
                  <a:lnTo>
                    <a:pt x="27919" y="58649"/>
                  </a:lnTo>
                  <a:lnTo>
                    <a:pt x="7376" y="97974"/>
                  </a:lnTo>
                  <a:lnTo>
                    <a:pt x="0" y="143255"/>
                  </a:lnTo>
                  <a:lnTo>
                    <a:pt x="7376" y="188537"/>
                  </a:lnTo>
                  <a:lnTo>
                    <a:pt x="27919" y="227862"/>
                  </a:lnTo>
                  <a:lnTo>
                    <a:pt x="59253" y="258872"/>
                  </a:lnTo>
                  <a:lnTo>
                    <a:pt x="98999" y="279208"/>
                  </a:lnTo>
                  <a:lnTo>
                    <a:pt x="144779" y="286512"/>
                  </a:lnTo>
                  <a:lnTo>
                    <a:pt x="190560" y="279208"/>
                  </a:lnTo>
                  <a:lnTo>
                    <a:pt x="230306" y="258872"/>
                  </a:lnTo>
                  <a:lnTo>
                    <a:pt x="261640" y="227862"/>
                  </a:lnTo>
                  <a:lnTo>
                    <a:pt x="282183" y="188537"/>
                  </a:lnTo>
                  <a:lnTo>
                    <a:pt x="289559" y="143255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63511" y="2298191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90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2"/>
                  </a:lnTo>
                  <a:lnTo>
                    <a:pt x="0" y="363474"/>
                  </a:lnTo>
                  <a:lnTo>
                    <a:pt x="6291" y="410247"/>
                  </a:lnTo>
                  <a:lnTo>
                    <a:pt x="24045" y="452289"/>
                  </a:lnTo>
                  <a:lnTo>
                    <a:pt x="51577" y="487918"/>
                  </a:lnTo>
                  <a:lnTo>
                    <a:pt x="87206" y="515450"/>
                  </a:lnTo>
                  <a:lnTo>
                    <a:pt x="129248" y="533204"/>
                  </a:lnTo>
                  <a:lnTo>
                    <a:pt x="176022" y="539496"/>
                  </a:lnTo>
                  <a:lnTo>
                    <a:pt x="2091690" y="539496"/>
                  </a:lnTo>
                  <a:lnTo>
                    <a:pt x="2138463" y="533204"/>
                  </a:lnTo>
                  <a:lnTo>
                    <a:pt x="2180505" y="515450"/>
                  </a:lnTo>
                  <a:lnTo>
                    <a:pt x="2216134" y="487918"/>
                  </a:lnTo>
                  <a:lnTo>
                    <a:pt x="2243666" y="452289"/>
                  </a:lnTo>
                  <a:lnTo>
                    <a:pt x="2261420" y="410247"/>
                  </a:lnTo>
                  <a:lnTo>
                    <a:pt x="2267712" y="363474"/>
                  </a:lnTo>
                  <a:lnTo>
                    <a:pt x="2267712" y="176022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63511" y="2298191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2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90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2"/>
                  </a:lnTo>
                  <a:lnTo>
                    <a:pt x="2267712" y="363474"/>
                  </a:lnTo>
                  <a:lnTo>
                    <a:pt x="2261420" y="410247"/>
                  </a:lnTo>
                  <a:lnTo>
                    <a:pt x="2243666" y="452289"/>
                  </a:lnTo>
                  <a:lnTo>
                    <a:pt x="2216134" y="487918"/>
                  </a:lnTo>
                  <a:lnTo>
                    <a:pt x="2180505" y="515450"/>
                  </a:lnTo>
                  <a:lnTo>
                    <a:pt x="2138463" y="533204"/>
                  </a:lnTo>
                  <a:lnTo>
                    <a:pt x="2091690" y="539496"/>
                  </a:lnTo>
                  <a:lnTo>
                    <a:pt x="176022" y="539496"/>
                  </a:lnTo>
                  <a:lnTo>
                    <a:pt x="129248" y="533204"/>
                  </a:lnTo>
                  <a:lnTo>
                    <a:pt x="87206" y="515450"/>
                  </a:lnTo>
                  <a:lnTo>
                    <a:pt x="51577" y="487918"/>
                  </a:lnTo>
                  <a:lnTo>
                    <a:pt x="24045" y="452289"/>
                  </a:lnTo>
                  <a:lnTo>
                    <a:pt x="6291" y="410247"/>
                  </a:lnTo>
                  <a:lnTo>
                    <a:pt x="0" y="363474"/>
                  </a:lnTo>
                  <a:lnTo>
                    <a:pt x="0" y="176022"/>
                  </a:lnTo>
                  <a:close/>
                </a:path>
              </a:pathLst>
            </a:custGeom>
            <a:ln w="634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73240" y="2386584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59" h="289560">
                  <a:moveTo>
                    <a:pt x="289559" y="0"/>
                  </a:moveTo>
                  <a:lnTo>
                    <a:pt x="144779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79"/>
                  </a:lnTo>
                  <a:lnTo>
                    <a:pt x="7376" y="190560"/>
                  </a:lnTo>
                  <a:lnTo>
                    <a:pt x="27919" y="230306"/>
                  </a:lnTo>
                  <a:lnTo>
                    <a:pt x="59253" y="261640"/>
                  </a:lnTo>
                  <a:lnTo>
                    <a:pt x="98999" y="282183"/>
                  </a:lnTo>
                  <a:lnTo>
                    <a:pt x="144779" y="289560"/>
                  </a:lnTo>
                  <a:lnTo>
                    <a:pt x="190560" y="282183"/>
                  </a:lnTo>
                  <a:lnTo>
                    <a:pt x="230306" y="261640"/>
                  </a:lnTo>
                  <a:lnTo>
                    <a:pt x="261640" y="230306"/>
                  </a:lnTo>
                  <a:lnTo>
                    <a:pt x="282183" y="190560"/>
                  </a:lnTo>
                  <a:lnTo>
                    <a:pt x="289559" y="144779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95515" y="1694129"/>
            <a:ext cx="1623695" cy="11468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Premium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ol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p.</a:t>
            </a:r>
            <a:r>
              <a:rPr sz="9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rto</a:t>
            </a:r>
            <a:r>
              <a:rPr sz="9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P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ó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se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+ 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p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an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spc="-8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to</a:t>
            </a:r>
            <a:r>
              <a:rPr sz="9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a 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600" b="1" spc="2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6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plo</a:t>
            </a:r>
            <a:endParaRPr sz="1600">
              <a:latin typeface="Arial"/>
              <a:cs typeface="Arial"/>
            </a:endParaRPr>
          </a:p>
          <a:p>
            <a:pPr marL="12700" marR="188595"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ol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p.</a:t>
            </a:r>
            <a:r>
              <a:rPr sz="9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rto</a:t>
            </a:r>
            <a:r>
              <a:rPr sz="9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P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ó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se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+ 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to</a:t>
            </a:r>
            <a:r>
              <a:rPr sz="9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on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v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onal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57732" y="971803"/>
            <a:ext cx="7877175" cy="5133975"/>
            <a:chOff x="1157732" y="971803"/>
            <a:chExt cx="7877175" cy="5133975"/>
          </a:xfrm>
        </p:grpSpPr>
        <p:sp>
          <p:nvSpPr>
            <p:cNvPr id="16" name="object 16"/>
            <p:cNvSpPr/>
            <p:nvPr/>
          </p:nvSpPr>
          <p:spPr>
            <a:xfrm>
              <a:off x="1170432" y="984503"/>
              <a:ext cx="2813685" cy="5108575"/>
            </a:xfrm>
            <a:custGeom>
              <a:avLst/>
              <a:gdLst/>
              <a:ahLst/>
              <a:cxnLst/>
              <a:rect l="l" t="t" r="r" b="b"/>
              <a:pathLst>
                <a:path w="2813685" h="5108575">
                  <a:moveTo>
                    <a:pt x="2344420" y="0"/>
                  </a:moveTo>
                  <a:lnTo>
                    <a:pt x="468884" y="0"/>
                  </a:lnTo>
                  <a:lnTo>
                    <a:pt x="420944" y="2420"/>
                  </a:lnTo>
                  <a:lnTo>
                    <a:pt x="374388" y="9526"/>
                  </a:lnTo>
                  <a:lnTo>
                    <a:pt x="329453" y="21080"/>
                  </a:lnTo>
                  <a:lnTo>
                    <a:pt x="286375" y="36847"/>
                  </a:lnTo>
                  <a:lnTo>
                    <a:pt x="245388" y="56592"/>
                  </a:lnTo>
                  <a:lnTo>
                    <a:pt x="206728" y="80079"/>
                  </a:lnTo>
                  <a:lnTo>
                    <a:pt x="170632" y="107071"/>
                  </a:lnTo>
                  <a:lnTo>
                    <a:pt x="137334" y="137334"/>
                  </a:lnTo>
                  <a:lnTo>
                    <a:pt x="107071" y="170632"/>
                  </a:lnTo>
                  <a:lnTo>
                    <a:pt x="80079" y="206728"/>
                  </a:lnTo>
                  <a:lnTo>
                    <a:pt x="56592" y="245388"/>
                  </a:lnTo>
                  <a:lnTo>
                    <a:pt x="36847" y="286375"/>
                  </a:lnTo>
                  <a:lnTo>
                    <a:pt x="21080" y="329453"/>
                  </a:lnTo>
                  <a:lnTo>
                    <a:pt x="9526" y="374388"/>
                  </a:lnTo>
                  <a:lnTo>
                    <a:pt x="2420" y="420944"/>
                  </a:lnTo>
                  <a:lnTo>
                    <a:pt x="0" y="468884"/>
                  </a:lnTo>
                  <a:lnTo>
                    <a:pt x="0" y="4639551"/>
                  </a:lnTo>
                  <a:lnTo>
                    <a:pt x="2420" y="4687493"/>
                  </a:lnTo>
                  <a:lnTo>
                    <a:pt x="9526" y="4734050"/>
                  </a:lnTo>
                  <a:lnTo>
                    <a:pt x="21080" y="4778987"/>
                  </a:lnTo>
                  <a:lnTo>
                    <a:pt x="36847" y="4822067"/>
                  </a:lnTo>
                  <a:lnTo>
                    <a:pt x="56592" y="4863055"/>
                  </a:lnTo>
                  <a:lnTo>
                    <a:pt x="80079" y="4901716"/>
                  </a:lnTo>
                  <a:lnTo>
                    <a:pt x="107071" y="4937813"/>
                  </a:lnTo>
                  <a:lnTo>
                    <a:pt x="137334" y="4971111"/>
                  </a:lnTo>
                  <a:lnTo>
                    <a:pt x="170632" y="5001375"/>
                  </a:lnTo>
                  <a:lnTo>
                    <a:pt x="206728" y="5028368"/>
                  </a:lnTo>
                  <a:lnTo>
                    <a:pt x="245388" y="5051854"/>
                  </a:lnTo>
                  <a:lnTo>
                    <a:pt x="286375" y="5071599"/>
                  </a:lnTo>
                  <a:lnTo>
                    <a:pt x="329453" y="5087367"/>
                  </a:lnTo>
                  <a:lnTo>
                    <a:pt x="374388" y="5098921"/>
                  </a:lnTo>
                  <a:lnTo>
                    <a:pt x="420944" y="5106027"/>
                  </a:lnTo>
                  <a:lnTo>
                    <a:pt x="468884" y="5108448"/>
                  </a:lnTo>
                  <a:lnTo>
                    <a:pt x="2344420" y="5108448"/>
                  </a:lnTo>
                  <a:lnTo>
                    <a:pt x="2392359" y="5106027"/>
                  </a:lnTo>
                  <a:lnTo>
                    <a:pt x="2438915" y="5098921"/>
                  </a:lnTo>
                  <a:lnTo>
                    <a:pt x="2483850" y="5087367"/>
                  </a:lnTo>
                  <a:lnTo>
                    <a:pt x="2526928" y="5071599"/>
                  </a:lnTo>
                  <a:lnTo>
                    <a:pt x="2567915" y="5051854"/>
                  </a:lnTo>
                  <a:lnTo>
                    <a:pt x="2606575" y="5028368"/>
                  </a:lnTo>
                  <a:lnTo>
                    <a:pt x="2642671" y="5001375"/>
                  </a:lnTo>
                  <a:lnTo>
                    <a:pt x="2675969" y="4971111"/>
                  </a:lnTo>
                  <a:lnTo>
                    <a:pt x="2706232" y="4937813"/>
                  </a:lnTo>
                  <a:lnTo>
                    <a:pt x="2733224" y="4901716"/>
                  </a:lnTo>
                  <a:lnTo>
                    <a:pt x="2756711" y="4863055"/>
                  </a:lnTo>
                  <a:lnTo>
                    <a:pt x="2776456" y="4822067"/>
                  </a:lnTo>
                  <a:lnTo>
                    <a:pt x="2792223" y="4778987"/>
                  </a:lnTo>
                  <a:lnTo>
                    <a:pt x="2803777" y="4734050"/>
                  </a:lnTo>
                  <a:lnTo>
                    <a:pt x="2810883" y="4687493"/>
                  </a:lnTo>
                  <a:lnTo>
                    <a:pt x="2813304" y="4639551"/>
                  </a:lnTo>
                  <a:lnTo>
                    <a:pt x="2813304" y="468884"/>
                  </a:lnTo>
                  <a:lnTo>
                    <a:pt x="2810883" y="420944"/>
                  </a:lnTo>
                  <a:lnTo>
                    <a:pt x="2803777" y="374388"/>
                  </a:lnTo>
                  <a:lnTo>
                    <a:pt x="2792223" y="329453"/>
                  </a:lnTo>
                  <a:lnTo>
                    <a:pt x="2776456" y="286375"/>
                  </a:lnTo>
                  <a:lnTo>
                    <a:pt x="2756711" y="245388"/>
                  </a:lnTo>
                  <a:lnTo>
                    <a:pt x="2733224" y="206728"/>
                  </a:lnTo>
                  <a:lnTo>
                    <a:pt x="2706232" y="170632"/>
                  </a:lnTo>
                  <a:lnTo>
                    <a:pt x="2675969" y="137334"/>
                  </a:lnTo>
                  <a:lnTo>
                    <a:pt x="2642671" y="107071"/>
                  </a:lnTo>
                  <a:lnTo>
                    <a:pt x="2606575" y="80079"/>
                  </a:lnTo>
                  <a:lnTo>
                    <a:pt x="2567915" y="56592"/>
                  </a:lnTo>
                  <a:lnTo>
                    <a:pt x="2526928" y="36847"/>
                  </a:lnTo>
                  <a:lnTo>
                    <a:pt x="2483850" y="21080"/>
                  </a:lnTo>
                  <a:lnTo>
                    <a:pt x="2438915" y="9526"/>
                  </a:lnTo>
                  <a:lnTo>
                    <a:pt x="2392359" y="2420"/>
                  </a:lnTo>
                  <a:lnTo>
                    <a:pt x="2344420" y="0"/>
                  </a:ln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0432" y="984503"/>
              <a:ext cx="2813685" cy="5108575"/>
            </a:xfrm>
            <a:custGeom>
              <a:avLst/>
              <a:gdLst/>
              <a:ahLst/>
              <a:cxnLst/>
              <a:rect l="l" t="t" r="r" b="b"/>
              <a:pathLst>
                <a:path w="2813685" h="5108575">
                  <a:moveTo>
                    <a:pt x="0" y="468884"/>
                  </a:moveTo>
                  <a:lnTo>
                    <a:pt x="2420" y="420944"/>
                  </a:lnTo>
                  <a:lnTo>
                    <a:pt x="9526" y="374388"/>
                  </a:lnTo>
                  <a:lnTo>
                    <a:pt x="21080" y="329453"/>
                  </a:lnTo>
                  <a:lnTo>
                    <a:pt x="36847" y="286375"/>
                  </a:lnTo>
                  <a:lnTo>
                    <a:pt x="56592" y="245388"/>
                  </a:lnTo>
                  <a:lnTo>
                    <a:pt x="80079" y="206728"/>
                  </a:lnTo>
                  <a:lnTo>
                    <a:pt x="107071" y="170632"/>
                  </a:lnTo>
                  <a:lnTo>
                    <a:pt x="137334" y="137334"/>
                  </a:lnTo>
                  <a:lnTo>
                    <a:pt x="170632" y="107071"/>
                  </a:lnTo>
                  <a:lnTo>
                    <a:pt x="206728" y="80079"/>
                  </a:lnTo>
                  <a:lnTo>
                    <a:pt x="245388" y="56592"/>
                  </a:lnTo>
                  <a:lnTo>
                    <a:pt x="286375" y="36847"/>
                  </a:lnTo>
                  <a:lnTo>
                    <a:pt x="329453" y="21080"/>
                  </a:lnTo>
                  <a:lnTo>
                    <a:pt x="374388" y="9526"/>
                  </a:lnTo>
                  <a:lnTo>
                    <a:pt x="420944" y="2420"/>
                  </a:lnTo>
                  <a:lnTo>
                    <a:pt x="468884" y="0"/>
                  </a:lnTo>
                  <a:lnTo>
                    <a:pt x="2344420" y="0"/>
                  </a:lnTo>
                  <a:lnTo>
                    <a:pt x="2392359" y="2420"/>
                  </a:lnTo>
                  <a:lnTo>
                    <a:pt x="2438915" y="9526"/>
                  </a:lnTo>
                  <a:lnTo>
                    <a:pt x="2483850" y="21080"/>
                  </a:lnTo>
                  <a:lnTo>
                    <a:pt x="2526928" y="36847"/>
                  </a:lnTo>
                  <a:lnTo>
                    <a:pt x="2567915" y="56592"/>
                  </a:lnTo>
                  <a:lnTo>
                    <a:pt x="2606575" y="80079"/>
                  </a:lnTo>
                  <a:lnTo>
                    <a:pt x="2642671" y="107071"/>
                  </a:lnTo>
                  <a:lnTo>
                    <a:pt x="2675969" y="137334"/>
                  </a:lnTo>
                  <a:lnTo>
                    <a:pt x="2706232" y="170632"/>
                  </a:lnTo>
                  <a:lnTo>
                    <a:pt x="2733224" y="206728"/>
                  </a:lnTo>
                  <a:lnTo>
                    <a:pt x="2756711" y="245388"/>
                  </a:lnTo>
                  <a:lnTo>
                    <a:pt x="2776456" y="286375"/>
                  </a:lnTo>
                  <a:lnTo>
                    <a:pt x="2792223" y="329453"/>
                  </a:lnTo>
                  <a:lnTo>
                    <a:pt x="2803777" y="374388"/>
                  </a:lnTo>
                  <a:lnTo>
                    <a:pt x="2810883" y="420944"/>
                  </a:lnTo>
                  <a:lnTo>
                    <a:pt x="2813304" y="468884"/>
                  </a:lnTo>
                  <a:lnTo>
                    <a:pt x="2813304" y="4639551"/>
                  </a:lnTo>
                  <a:lnTo>
                    <a:pt x="2810883" y="4687493"/>
                  </a:lnTo>
                  <a:lnTo>
                    <a:pt x="2803777" y="4734050"/>
                  </a:lnTo>
                  <a:lnTo>
                    <a:pt x="2792223" y="4778987"/>
                  </a:lnTo>
                  <a:lnTo>
                    <a:pt x="2776456" y="4822067"/>
                  </a:lnTo>
                  <a:lnTo>
                    <a:pt x="2756711" y="4863055"/>
                  </a:lnTo>
                  <a:lnTo>
                    <a:pt x="2733224" y="4901716"/>
                  </a:lnTo>
                  <a:lnTo>
                    <a:pt x="2706232" y="4937813"/>
                  </a:lnTo>
                  <a:lnTo>
                    <a:pt x="2675969" y="4971111"/>
                  </a:lnTo>
                  <a:lnTo>
                    <a:pt x="2642671" y="5001375"/>
                  </a:lnTo>
                  <a:lnTo>
                    <a:pt x="2606575" y="5028368"/>
                  </a:lnTo>
                  <a:lnTo>
                    <a:pt x="2567915" y="5051854"/>
                  </a:lnTo>
                  <a:lnTo>
                    <a:pt x="2526928" y="5071599"/>
                  </a:lnTo>
                  <a:lnTo>
                    <a:pt x="2483850" y="5087367"/>
                  </a:lnTo>
                  <a:lnTo>
                    <a:pt x="2438915" y="5098921"/>
                  </a:lnTo>
                  <a:lnTo>
                    <a:pt x="2392359" y="5106027"/>
                  </a:lnTo>
                  <a:lnTo>
                    <a:pt x="2344420" y="5108448"/>
                  </a:lnTo>
                  <a:lnTo>
                    <a:pt x="468884" y="5108448"/>
                  </a:lnTo>
                  <a:lnTo>
                    <a:pt x="420944" y="5106027"/>
                  </a:lnTo>
                  <a:lnTo>
                    <a:pt x="374388" y="5098921"/>
                  </a:lnTo>
                  <a:lnTo>
                    <a:pt x="329453" y="5087367"/>
                  </a:lnTo>
                  <a:lnTo>
                    <a:pt x="286375" y="5071599"/>
                  </a:lnTo>
                  <a:lnTo>
                    <a:pt x="245388" y="5051854"/>
                  </a:lnTo>
                  <a:lnTo>
                    <a:pt x="206728" y="5028368"/>
                  </a:lnTo>
                  <a:lnTo>
                    <a:pt x="170632" y="5001375"/>
                  </a:lnTo>
                  <a:lnTo>
                    <a:pt x="137334" y="4971111"/>
                  </a:lnTo>
                  <a:lnTo>
                    <a:pt x="107071" y="4937813"/>
                  </a:lnTo>
                  <a:lnTo>
                    <a:pt x="80079" y="4901716"/>
                  </a:lnTo>
                  <a:lnTo>
                    <a:pt x="56592" y="4863055"/>
                  </a:lnTo>
                  <a:lnTo>
                    <a:pt x="36847" y="4822067"/>
                  </a:lnTo>
                  <a:lnTo>
                    <a:pt x="21080" y="4778987"/>
                  </a:lnTo>
                  <a:lnTo>
                    <a:pt x="9526" y="4734050"/>
                  </a:lnTo>
                  <a:lnTo>
                    <a:pt x="2420" y="4687493"/>
                  </a:lnTo>
                  <a:lnTo>
                    <a:pt x="0" y="4639551"/>
                  </a:lnTo>
                  <a:lnTo>
                    <a:pt x="0" y="468884"/>
                  </a:lnTo>
                  <a:close/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63511" y="2898647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90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2"/>
                  </a:lnTo>
                  <a:lnTo>
                    <a:pt x="0" y="363474"/>
                  </a:lnTo>
                  <a:lnTo>
                    <a:pt x="6291" y="410247"/>
                  </a:lnTo>
                  <a:lnTo>
                    <a:pt x="24045" y="452289"/>
                  </a:lnTo>
                  <a:lnTo>
                    <a:pt x="51577" y="487918"/>
                  </a:lnTo>
                  <a:lnTo>
                    <a:pt x="87206" y="515450"/>
                  </a:lnTo>
                  <a:lnTo>
                    <a:pt x="129248" y="533204"/>
                  </a:lnTo>
                  <a:lnTo>
                    <a:pt x="176022" y="539496"/>
                  </a:lnTo>
                  <a:lnTo>
                    <a:pt x="2091690" y="539496"/>
                  </a:lnTo>
                  <a:lnTo>
                    <a:pt x="2138463" y="533204"/>
                  </a:lnTo>
                  <a:lnTo>
                    <a:pt x="2180505" y="515450"/>
                  </a:lnTo>
                  <a:lnTo>
                    <a:pt x="2216134" y="487918"/>
                  </a:lnTo>
                  <a:lnTo>
                    <a:pt x="2243666" y="452289"/>
                  </a:lnTo>
                  <a:lnTo>
                    <a:pt x="2261420" y="410247"/>
                  </a:lnTo>
                  <a:lnTo>
                    <a:pt x="2267712" y="363474"/>
                  </a:lnTo>
                  <a:lnTo>
                    <a:pt x="2267712" y="176022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63511" y="2898647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2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90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2"/>
                  </a:lnTo>
                  <a:lnTo>
                    <a:pt x="2267712" y="363474"/>
                  </a:lnTo>
                  <a:lnTo>
                    <a:pt x="2261420" y="410247"/>
                  </a:lnTo>
                  <a:lnTo>
                    <a:pt x="2243666" y="452289"/>
                  </a:lnTo>
                  <a:lnTo>
                    <a:pt x="2216134" y="487918"/>
                  </a:lnTo>
                  <a:lnTo>
                    <a:pt x="2180505" y="515450"/>
                  </a:lnTo>
                  <a:lnTo>
                    <a:pt x="2138463" y="533204"/>
                  </a:lnTo>
                  <a:lnTo>
                    <a:pt x="2091690" y="539496"/>
                  </a:lnTo>
                  <a:lnTo>
                    <a:pt x="176022" y="539496"/>
                  </a:lnTo>
                  <a:lnTo>
                    <a:pt x="129248" y="533204"/>
                  </a:lnTo>
                  <a:lnTo>
                    <a:pt x="87206" y="515450"/>
                  </a:lnTo>
                  <a:lnTo>
                    <a:pt x="51577" y="487918"/>
                  </a:lnTo>
                  <a:lnTo>
                    <a:pt x="24045" y="452289"/>
                  </a:lnTo>
                  <a:lnTo>
                    <a:pt x="6291" y="410247"/>
                  </a:lnTo>
                  <a:lnTo>
                    <a:pt x="0" y="363474"/>
                  </a:lnTo>
                  <a:lnTo>
                    <a:pt x="0" y="176022"/>
                  </a:lnTo>
                  <a:close/>
                </a:path>
              </a:pathLst>
            </a:custGeom>
            <a:ln w="634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73240" y="2990087"/>
              <a:ext cx="289560" cy="287020"/>
            </a:xfrm>
            <a:custGeom>
              <a:avLst/>
              <a:gdLst/>
              <a:ahLst/>
              <a:cxnLst/>
              <a:rect l="l" t="t" r="r" b="b"/>
              <a:pathLst>
                <a:path w="289559" h="287020">
                  <a:moveTo>
                    <a:pt x="289559" y="0"/>
                  </a:moveTo>
                  <a:lnTo>
                    <a:pt x="144779" y="0"/>
                  </a:lnTo>
                  <a:lnTo>
                    <a:pt x="98999" y="7303"/>
                  </a:lnTo>
                  <a:lnTo>
                    <a:pt x="59253" y="27639"/>
                  </a:lnTo>
                  <a:lnTo>
                    <a:pt x="27919" y="58649"/>
                  </a:lnTo>
                  <a:lnTo>
                    <a:pt x="7376" y="97974"/>
                  </a:lnTo>
                  <a:lnTo>
                    <a:pt x="0" y="143256"/>
                  </a:lnTo>
                  <a:lnTo>
                    <a:pt x="7376" y="188537"/>
                  </a:lnTo>
                  <a:lnTo>
                    <a:pt x="27919" y="227862"/>
                  </a:lnTo>
                  <a:lnTo>
                    <a:pt x="59253" y="258872"/>
                  </a:lnTo>
                  <a:lnTo>
                    <a:pt x="98999" y="279208"/>
                  </a:lnTo>
                  <a:lnTo>
                    <a:pt x="144779" y="286512"/>
                  </a:lnTo>
                  <a:lnTo>
                    <a:pt x="190560" y="279208"/>
                  </a:lnTo>
                  <a:lnTo>
                    <a:pt x="230306" y="258872"/>
                  </a:lnTo>
                  <a:lnTo>
                    <a:pt x="261640" y="227862"/>
                  </a:lnTo>
                  <a:lnTo>
                    <a:pt x="282183" y="188537"/>
                  </a:lnTo>
                  <a:lnTo>
                    <a:pt x="289559" y="143256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295515" y="2923793"/>
            <a:ext cx="1022350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Pro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ol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p.</a:t>
            </a:r>
            <a:r>
              <a:rPr sz="9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P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ó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se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60336" y="3508121"/>
            <a:ext cx="2274570" cy="546100"/>
            <a:chOff x="6760336" y="3508121"/>
            <a:chExt cx="2274570" cy="546100"/>
          </a:xfrm>
        </p:grpSpPr>
        <p:sp>
          <p:nvSpPr>
            <p:cNvPr id="23" name="object 23"/>
            <p:cNvSpPr/>
            <p:nvPr/>
          </p:nvSpPr>
          <p:spPr>
            <a:xfrm>
              <a:off x="6763511" y="3511296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90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1"/>
                  </a:lnTo>
                  <a:lnTo>
                    <a:pt x="0" y="363473"/>
                  </a:lnTo>
                  <a:lnTo>
                    <a:pt x="6291" y="410247"/>
                  </a:lnTo>
                  <a:lnTo>
                    <a:pt x="24045" y="452289"/>
                  </a:lnTo>
                  <a:lnTo>
                    <a:pt x="51577" y="487918"/>
                  </a:lnTo>
                  <a:lnTo>
                    <a:pt x="87206" y="515450"/>
                  </a:lnTo>
                  <a:lnTo>
                    <a:pt x="129248" y="533204"/>
                  </a:lnTo>
                  <a:lnTo>
                    <a:pt x="176022" y="539495"/>
                  </a:lnTo>
                  <a:lnTo>
                    <a:pt x="2091690" y="539495"/>
                  </a:lnTo>
                  <a:lnTo>
                    <a:pt x="2138463" y="533204"/>
                  </a:lnTo>
                  <a:lnTo>
                    <a:pt x="2180505" y="515450"/>
                  </a:lnTo>
                  <a:lnTo>
                    <a:pt x="2216134" y="487918"/>
                  </a:lnTo>
                  <a:lnTo>
                    <a:pt x="2243666" y="452289"/>
                  </a:lnTo>
                  <a:lnTo>
                    <a:pt x="2261420" y="410247"/>
                  </a:lnTo>
                  <a:lnTo>
                    <a:pt x="2267712" y="363473"/>
                  </a:lnTo>
                  <a:lnTo>
                    <a:pt x="2267712" y="176021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63511" y="3511296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1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90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1"/>
                  </a:lnTo>
                  <a:lnTo>
                    <a:pt x="2267712" y="363473"/>
                  </a:lnTo>
                  <a:lnTo>
                    <a:pt x="2261420" y="410247"/>
                  </a:lnTo>
                  <a:lnTo>
                    <a:pt x="2243666" y="452289"/>
                  </a:lnTo>
                  <a:lnTo>
                    <a:pt x="2216134" y="487918"/>
                  </a:lnTo>
                  <a:lnTo>
                    <a:pt x="2180505" y="515450"/>
                  </a:lnTo>
                  <a:lnTo>
                    <a:pt x="2138463" y="533204"/>
                  </a:lnTo>
                  <a:lnTo>
                    <a:pt x="2091690" y="539495"/>
                  </a:lnTo>
                  <a:lnTo>
                    <a:pt x="176022" y="539495"/>
                  </a:lnTo>
                  <a:lnTo>
                    <a:pt x="129248" y="533204"/>
                  </a:lnTo>
                  <a:lnTo>
                    <a:pt x="87206" y="515450"/>
                  </a:lnTo>
                  <a:lnTo>
                    <a:pt x="51577" y="487918"/>
                  </a:lnTo>
                  <a:lnTo>
                    <a:pt x="24045" y="452289"/>
                  </a:lnTo>
                  <a:lnTo>
                    <a:pt x="6291" y="410247"/>
                  </a:lnTo>
                  <a:lnTo>
                    <a:pt x="0" y="363473"/>
                  </a:lnTo>
                  <a:lnTo>
                    <a:pt x="0" y="176021"/>
                  </a:lnTo>
                  <a:close/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73239" y="3599688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59" h="289560">
                  <a:moveTo>
                    <a:pt x="289559" y="0"/>
                  </a:moveTo>
                  <a:lnTo>
                    <a:pt x="144779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80"/>
                  </a:lnTo>
                  <a:lnTo>
                    <a:pt x="7376" y="190560"/>
                  </a:lnTo>
                  <a:lnTo>
                    <a:pt x="27919" y="230306"/>
                  </a:lnTo>
                  <a:lnTo>
                    <a:pt x="59253" y="261640"/>
                  </a:lnTo>
                  <a:lnTo>
                    <a:pt x="98999" y="282183"/>
                  </a:lnTo>
                  <a:lnTo>
                    <a:pt x="144779" y="289560"/>
                  </a:lnTo>
                  <a:lnTo>
                    <a:pt x="190560" y="282183"/>
                  </a:lnTo>
                  <a:lnTo>
                    <a:pt x="230306" y="261640"/>
                  </a:lnTo>
                  <a:lnTo>
                    <a:pt x="261640" y="230306"/>
                  </a:lnTo>
                  <a:lnTo>
                    <a:pt x="282183" y="190560"/>
                  </a:lnTo>
                  <a:lnTo>
                    <a:pt x="289559" y="144780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295515" y="3522345"/>
            <a:ext cx="1168400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Orto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Rol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Amp.</a:t>
            </a:r>
            <a:r>
              <a:rPr sz="9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Ortodontia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760336" y="4132960"/>
            <a:ext cx="2274570" cy="1158875"/>
            <a:chOff x="6760336" y="4132960"/>
            <a:chExt cx="2274570" cy="1158875"/>
          </a:xfrm>
        </p:grpSpPr>
        <p:sp>
          <p:nvSpPr>
            <p:cNvPr id="28" name="object 28"/>
            <p:cNvSpPr/>
            <p:nvPr/>
          </p:nvSpPr>
          <p:spPr>
            <a:xfrm>
              <a:off x="6763511" y="4136135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90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1"/>
                  </a:lnTo>
                  <a:lnTo>
                    <a:pt x="0" y="363474"/>
                  </a:lnTo>
                  <a:lnTo>
                    <a:pt x="6291" y="410247"/>
                  </a:lnTo>
                  <a:lnTo>
                    <a:pt x="24045" y="452289"/>
                  </a:lnTo>
                  <a:lnTo>
                    <a:pt x="51577" y="487918"/>
                  </a:lnTo>
                  <a:lnTo>
                    <a:pt x="87206" y="515450"/>
                  </a:lnTo>
                  <a:lnTo>
                    <a:pt x="129248" y="533204"/>
                  </a:lnTo>
                  <a:lnTo>
                    <a:pt x="176022" y="539495"/>
                  </a:lnTo>
                  <a:lnTo>
                    <a:pt x="2091690" y="539495"/>
                  </a:lnTo>
                  <a:lnTo>
                    <a:pt x="2138463" y="533204"/>
                  </a:lnTo>
                  <a:lnTo>
                    <a:pt x="2180505" y="515450"/>
                  </a:lnTo>
                  <a:lnTo>
                    <a:pt x="2216134" y="487918"/>
                  </a:lnTo>
                  <a:lnTo>
                    <a:pt x="2243666" y="452289"/>
                  </a:lnTo>
                  <a:lnTo>
                    <a:pt x="2261420" y="410247"/>
                  </a:lnTo>
                  <a:lnTo>
                    <a:pt x="2267712" y="363474"/>
                  </a:lnTo>
                  <a:lnTo>
                    <a:pt x="2267712" y="176021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63511" y="4136135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1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90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1"/>
                  </a:lnTo>
                  <a:lnTo>
                    <a:pt x="2267712" y="363474"/>
                  </a:lnTo>
                  <a:lnTo>
                    <a:pt x="2261420" y="410247"/>
                  </a:lnTo>
                  <a:lnTo>
                    <a:pt x="2243666" y="452289"/>
                  </a:lnTo>
                  <a:lnTo>
                    <a:pt x="2216134" y="487918"/>
                  </a:lnTo>
                  <a:lnTo>
                    <a:pt x="2180505" y="515450"/>
                  </a:lnTo>
                  <a:lnTo>
                    <a:pt x="2138463" y="533204"/>
                  </a:lnTo>
                  <a:lnTo>
                    <a:pt x="2091690" y="539495"/>
                  </a:lnTo>
                  <a:lnTo>
                    <a:pt x="176022" y="539495"/>
                  </a:lnTo>
                  <a:lnTo>
                    <a:pt x="129248" y="533204"/>
                  </a:lnTo>
                  <a:lnTo>
                    <a:pt x="87206" y="515450"/>
                  </a:lnTo>
                  <a:lnTo>
                    <a:pt x="51577" y="487918"/>
                  </a:lnTo>
                  <a:lnTo>
                    <a:pt x="24045" y="452289"/>
                  </a:lnTo>
                  <a:lnTo>
                    <a:pt x="6291" y="410247"/>
                  </a:lnTo>
                  <a:lnTo>
                    <a:pt x="0" y="363474"/>
                  </a:lnTo>
                  <a:lnTo>
                    <a:pt x="0" y="176021"/>
                  </a:lnTo>
                  <a:close/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73239" y="4224527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59" h="289560">
                  <a:moveTo>
                    <a:pt x="289559" y="0"/>
                  </a:moveTo>
                  <a:lnTo>
                    <a:pt x="144779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80"/>
                  </a:lnTo>
                  <a:lnTo>
                    <a:pt x="7376" y="190560"/>
                  </a:lnTo>
                  <a:lnTo>
                    <a:pt x="27919" y="230306"/>
                  </a:lnTo>
                  <a:lnTo>
                    <a:pt x="59253" y="261640"/>
                  </a:lnTo>
                  <a:lnTo>
                    <a:pt x="98999" y="282183"/>
                  </a:lnTo>
                  <a:lnTo>
                    <a:pt x="144779" y="289560"/>
                  </a:lnTo>
                  <a:lnTo>
                    <a:pt x="190560" y="282183"/>
                  </a:lnTo>
                  <a:lnTo>
                    <a:pt x="230306" y="261640"/>
                  </a:lnTo>
                  <a:lnTo>
                    <a:pt x="261640" y="230306"/>
                  </a:lnTo>
                  <a:lnTo>
                    <a:pt x="282183" y="190560"/>
                  </a:lnTo>
                  <a:lnTo>
                    <a:pt x="289559" y="144780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3511" y="4748783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90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2"/>
                  </a:lnTo>
                  <a:lnTo>
                    <a:pt x="0" y="363474"/>
                  </a:lnTo>
                  <a:lnTo>
                    <a:pt x="6291" y="410247"/>
                  </a:lnTo>
                  <a:lnTo>
                    <a:pt x="24045" y="452289"/>
                  </a:lnTo>
                  <a:lnTo>
                    <a:pt x="51577" y="487918"/>
                  </a:lnTo>
                  <a:lnTo>
                    <a:pt x="87206" y="515450"/>
                  </a:lnTo>
                  <a:lnTo>
                    <a:pt x="129248" y="533204"/>
                  </a:lnTo>
                  <a:lnTo>
                    <a:pt x="176022" y="539496"/>
                  </a:lnTo>
                  <a:lnTo>
                    <a:pt x="2091690" y="539496"/>
                  </a:lnTo>
                  <a:lnTo>
                    <a:pt x="2138463" y="533204"/>
                  </a:lnTo>
                  <a:lnTo>
                    <a:pt x="2180505" y="515450"/>
                  </a:lnTo>
                  <a:lnTo>
                    <a:pt x="2216134" y="487918"/>
                  </a:lnTo>
                  <a:lnTo>
                    <a:pt x="2243666" y="452289"/>
                  </a:lnTo>
                  <a:lnTo>
                    <a:pt x="2261420" y="410247"/>
                  </a:lnTo>
                  <a:lnTo>
                    <a:pt x="2267712" y="363474"/>
                  </a:lnTo>
                  <a:lnTo>
                    <a:pt x="2267712" y="176022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63511" y="4748783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2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90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2"/>
                  </a:lnTo>
                  <a:lnTo>
                    <a:pt x="2267712" y="363474"/>
                  </a:lnTo>
                  <a:lnTo>
                    <a:pt x="2261420" y="410247"/>
                  </a:lnTo>
                  <a:lnTo>
                    <a:pt x="2243666" y="452289"/>
                  </a:lnTo>
                  <a:lnTo>
                    <a:pt x="2216134" y="487918"/>
                  </a:lnTo>
                  <a:lnTo>
                    <a:pt x="2180505" y="515450"/>
                  </a:lnTo>
                  <a:lnTo>
                    <a:pt x="2138463" y="533204"/>
                  </a:lnTo>
                  <a:lnTo>
                    <a:pt x="2091690" y="539496"/>
                  </a:lnTo>
                  <a:lnTo>
                    <a:pt x="176022" y="539496"/>
                  </a:lnTo>
                  <a:lnTo>
                    <a:pt x="129248" y="533204"/>
                  </a:lnTo>
                  <a:lnTo>
                    <a:pt x="87206" y="515450"/>
                  </a:lnTo>
                  <a:lnTo>
                    <a:pt x="51577" y="487918"/>
                  </a:lnTo>
                  <a:lnTo>
                    <a:pt x="24045" y="452289"/>
                  </a:lnTo>
                  <a:lnTo>
                    <a:pt x="6291" y="410247"/>
                  </a:lnTo>
                  <a:lnTo>
                    <a:pt x="0" y="363474"/>
                  </a:lnTo>
                  <a:lnTo>
                    <a:pt x="0" y="176022"/>
                  </a:lnTo>
                  <a:close/>
                </a:path>
              </a:pathLst>
            </a:custGeom>
            <a:ln w="634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73239" y="4837175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59" h="289560">
                  <a:moveTo>
                    <a:pt x="289559" y="0"/>
                  </a:moveTo>
                  <a:lnTo>
                    <a:pt x="144779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80"/>
                  </a:lnTo>
                  <a:lnTo>
                    <a:pt x="7376" y="190560"/>
                  </a:lnTo>
                  <a:lnTo>
                    <a:pt x="27919" y="230306"/>
                  </a:lnTo>
                  <a:lnTo>
                    <a:pt x="59253" y="261640"/>
                  </a:lnTo>
                  <a:lnTo>
                    <a:pt x="98999" y="282183"/>
                  </a:lnTo>
                  <a:lnTo>
                    <a:pt x="144779" y="289560"/>
                  </a:lnTo>
                  <a:lnTo>
                    <a:pt x="190560" y="282183"/>
                  </a:lnTo>
                  <a:lnTo>
                    <a:pt x="230306" y="261640"/>
                  </a:lnTo>
                  <a:lnTo>
                    <a:pt x="261640" y="230306"/>
                  </a:lnTo>
                  <a:lnTo>
                    <a:pt x="282183" y="190560"/>
                  </a:lnTo>
                  <a:lnTo>
                    <a:pt x="289559" y="144780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295515" y="4133799"/>
            <a:ext cx="1403350" cy="11468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r>
              <a:rPr sz="16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Clarear</a:t>
            </a:r>
            <a:endParaRPr sz="1600">
              <a:latin typeface="Arial"/>
              <a:cs typeface="Arial"/>
            </a:endParaRPr>
          </a:p>
          <a:p>
            <a:pPr marL="12700" marR="12065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ol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p.</a:t>
            </a:r>
            <a:r>
              <a:rPr sz="9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  convencional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r>
              <a:rPr sz="16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Doc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Rol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Amp.</a:t>
            </a:r>
            <a:r>
              <a:rPr sz="9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Documentação </a:t>
            </a:r>
            <a:r>
              <a:rPr sz="900" spc="-2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Ortodôntica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760336" y="5330825"/>
            <a:ext cx="2274570" cy="546100"/>
            <a:chOff x="6760336" y="5330825"/>
            <a:chExt cx="2274570" cy="546100"/>
          </a:xfrm>
        </p:grpSpPr>
        <p:sp>
          <p:nvSpPr>
            <p:cNvPr id="36" name="object 36"/>
            <p:cNvSpPr/>
            <p:nvPr/>
          </p:nvSpPr>
          <p:spPr>
            <a:xfrm>
              <a:off x="6763511" y="5334000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90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2"/>
                  </a:lnTo>
                  <a:lnTo>
                    <a:pt x="0" y="363474"/>
                  </a:lnTo>
                  <a:lnTo>
                    <a:pt x="6291" y="410269"/>
                  </a:lnTo>
                  <a:lnTo>
                    <a:pt x="24045" y="452317"/>
                  </a:lnTo>
                  <a:lnTo>
                    <a:pt x="51577" y="487941"/>
                  </a:lnTo>
                  <a:lnTo>
                    <a:pt x="87206" y="515464"/>
                  </a:lnTo>
                  <a:lnTo>
                    <a:pt x="129248" y="533208"/>
                  </a:lnTo>
                  <a:lnTo>
                    <a:pt x="176022" y="539496"/>
                  </a:lnTo>
                  <a:lnTo>
                    <a:pt x="2091690" y="539496"/>
                  </a:lnTo>
                  <a:lnTo>
                    <a:pt x="2138463" y="533208"/>
                  </a:lnTo>
                  <a:lnTo>
                    <a:pt x="2180505" y="515464"/>
                  </a:lnTo>
                  <a:lnTo>
                    <a:pt x="2216134" y="487941"/>
                  </a:lnTo>
                  <a:lnTo>
                    <a:pt x="2243666" y="452317"/>
                  </a:lnTo>
                  <a:lnTo>
                    <a:pt x="2261420" y="410269"/>
                  </a:lnTo>
                  <a:lnTo>
                    <a:pt x="2267712" y="363474"/>
                  </a:lnTo>
                  <a:lnTo>
                    <a:pt x="2267712" y="176022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63511" y="5334000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2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90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2"/>
                  </a:lnTo>
                  <a:lnTo>
                    <a:pt x="2267712" y="363474"/>
                  </a:lnTo>
                  <a:lnTo>
                    <a:pt x="2261420" y="410269"/>
                  </a:lnTo>
                  <a:lnTo>
                    <a:pt x="2243666" y="452317"/>
                  </a:lnTo>
                  <a:lnTo>
                    <a:pt x="2216134" y="487941"/>
                  </a:lnTo>
                  <a:lnTo>
                    <a:pt x="2180505" y="515464"/>
                  </a:lnTo>
                  <a:lnTo>
                    <a:pt x="2138463" y="533208"/>
                  </a:lnTo>
                  <a:lnTo>
                    <a:pt x="2091690" y="539496"/>
                  </a:lnTo>
                  <a:lnTo>
                    <a:pt x="176022" y="539496"/>
                  </a:lnTo>
                  <a:lnTo>
                    <a:pt x="129248" y="533208"/>
                  </a:lnTo>
                  <a:lnTo>
                    <a:pt x="87206" y="515464"/>
                  </a:lnTo>
                  <a:lnTo>
                    <a:pt x="51577" y="487941"/>
                  </a:lnTo>
                  <a:lnTo>
                    <a:pt x="24045" y="452317"/>
                  </a:lnTo>
                  <a:lnTo>
                    <a:pt x="6291" y="410269"/>
                  </a:lnTo>
                  <a:lnTo>
                    <a:pt x="0" y="363474"/>
                  </a:lnTo>
                  <a:lnTo>
                    <a:pt x="0" y="176022"/>
                  </a:lnTo>
                  <a:close/>
                </a:path>
              </a:pathLst>
            </a:custGeom>
            <a:ln w="634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73239" y="5422392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59" h="289560">
                  <a:moveTo>
                    <a:pt x="289559" y="0"/>
                  </a:moveTo>
                  <a:lnTo>
                    <a:pt x="144779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80"/>
                  </a:lnTo>
                  <a:lnTo>
                    <a:pt x="7376" y="190541"/>
                  </a:lnTo>
                  <a:lnTo>
                    <a:pt x="27919" y="230284"/>
                  </a:lnTo>
                  <a:lnTo>
                    <a:pt x="59253" y="261625"/>
                  </a:lnTo>
                  <a:lnTo>
                    <a:pt x="98999" y="282178"/>
                  </a:lnTo>
                  <a:lnTo>
                    <a:pt x="144779" y="289560"/>
                  </a:lnTo>
                  <a:lnTo>
                    <a:pt x="190560" y="282178"/>
                  </a:lnTo>
                  <a:lnTo>
                    <a:pt x="230306" y="261625"/>
                  </a:lnTo>
                  <a:lnTo>
                    <a:pt x="261640" y="230284"/>
                  </a:lnTo>
                  <a:lnTo>
                    <a:pt x="282183" y="190541"/>
                  </a:lnTo>
                  <a:lnTo>
                    <a:pt x="289559" y="144780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295515" y="5373116"/>
            <a:ext cx="715010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Rol</a:t>
            </a:r>
            <a:r>
              <a:rPr sz="9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Ampliado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760336" y="5952616"/>
            <a:ext cx="2274570" cy="549275"/>
            <a:chOff x="6760336" y="5952616"/>
            <a:chExt cx="2274570" cy="549275"/>
          </a:xfrm>
        </p:grpSpPr>
        <p:sp>
          <p:nvSpPr>
            <p:cNvPr id="41" name="object 41"/>
            <p:cNvSpPr/>
            <p:nvPr/>
          </p:nvSpPr>
          <p:spPr>
            <a:xfrm>
              <a:off x="6763511" y="5955791"/>
              <a:ext cx="2268220" cy="542925"/>
            </a:xfrm>
            <a:custGeom>
              <a:avLst/>
              <a:gdLst/>
              <a:ahLst/>
              <a:cxnLst/>
              <a:rect l="l" t="t" r="r" b="b"/>
              <a:pathLst>
                <a:path w="2268220" h="542925">
                  <a:moveTo>
                    <a:pt x="2090674" y="0"/>
                  </a:moveTo>
                  <a:lnTo>
                    <a:pt x="177038" y="0"/>
                  </a:lnTo>
                  <a:lnTo>
                    <a:pt x="129969" y="6322"/>
                  </a:lnTo>
                  <a:lnTo>
                    <a:pt x="87677" y="24166"/>
                  </a:lnTo>
                  <a:lnTo>
                    <a:pt x="51847" y="51844"/>
                  </a:lnTo>
                  <a:lnTo>
                    <a:pt x="24167" y="87669"/>
                  </a:lnTo>
                  <a:lnTo>
                    <a:pt x="6322" y="129954"/>
                  </a:lnTo>
                  <a:lnTo>
                    <a:pt x="0" y="177012"/>
                  </a:lnTo>
                  <a:lnTo>
                    <a:pt x="0" y="365531"/>
                  </a:lnTo>
                  <a:lnTo>
                    <a:pt x="6322" y="412589"/>
                  </a:lnTo>
                  <a:lnTo>
                    <a:pt x="24167" y="454874"/>
                  </a:lnTo>
                  <a:lnTo>
                    <a:pt x="51847" y="490699"/>
                  </a:lnTo>
                  <a:lnTo>
                    <a:pt x="87677" y="518377"/>
                  </a:lnTo>
                  <a:lnTo>
                    <a:pt x="129969" y="536221"/>
                  </a:lnTo>
                  <a:lnTo>
                    <a:pt x="177038" y="542544"/>
                  </a:lnTo>
                  <a:lnTo>
                    <a:pt x="2090674" y="542544"/>
                  </a:lnTo>
                  <a:lnTo>
                    <a:pt x="2137742" y="536221"/>
                  </a:lnTo>
                  <a:lnTo>
                    <a:pt x="2180034" y="518377"/>
                  </a:lnTo>
                  <a:lnTo>
                    <a:pt x="2215864" y="490699"/>
                  </a:lnTo>
                  <a:lnTo>
                    <a:pt x="2243544" y="454874"/>
                  </a:lnTo>
                  <a:lnTo>
                    <a:pt x="2261389" y="412589"/>
                  </a:lnTo>
                  <a:lnTo>
                    <a:pt x="2267712" y="365531"/>
                  </a:lnTo>
                  <a:lnTo>
                    <a:pt x="2267712" y="177012"/>
                  </a:lnTo>
                  <a:lnTo>
                    <a:pt x="2261389" y="129954"/>
                  </a:lnTo>
                  <a:lnTo>
                    <a:pt x="2243544" y="87669"/>
                  </a:lnTo>
                  <a:lnTo>
                    <a:pt x="2215864" y="51844"/>
                  </a:lnTo>
                  <a:lnTo>
                    <a:pt x="2180034" y="24166"/>
                  </a:lnTo>
                  <a:lnTo>
                    <a:pt x="2137742" y="6322"/>
                  </a:lnTo>
                  <a:lnTo>
                    <a:pt x="2090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63511" y="5955791"/>
              <a:ext cx="2268220" cy="542925"/>
            </a:xfrm>
            <a:custGeom>
              <a:avLst/>
              <a:gdLst/>
              <a:ahLst/>
              <a:cxnLst/>
              <a:rect l="l" t="t" r="r" b="b"/>
              <a:pathLst>
                <a:path w="2268220" h="542925">
                  <a:moveTo>
                    <a:pt x="0" y="177012"/>
                  </a:moveTo>
                  <a:lnTo>
                    <a:pt x="6322" y="129954"/>
                  </a:lnTo>
                  <a:lnTo>
                    <a:pt x="24167" y="87669"/>
                  </a:lnTo>
                  <a:lnTo>
                    <a:pt x="51847" y="51844"/>
                  </a:lnTo>
                  <a:lnTo>
                    <a:pt x="87677" y="24166"/>
                  </a:lnTo>
                  <a:lnTo>
                    <a:pt x="129969" y="6322"/>
                  </a:lnTo>
                  <a:lnTo>
                    <a:pt x="177038" y="0"/>
                  </a:lnTo>
                  <a:lnTo>
                    <a:pt x="2090674" y="0"/>
                  </a:lnTo>
                  <a:lnTo>
                    <a:pt x="2137742" y="6322"/>
                  </a:lnTo>
                  <a:lnTo>
                    <a:pt x="2180034" y="24166"/>
                  </a:lnTo>
                  <a:lnTo>
                    <a:pt x="2215864" y="51844"/>
                  </a:lnTo>
                  <a:lnTo>
                    <a:pt x="2243544" y="87669"/>
                  </a:lnTo>
                  <a:lnTo>
                    <a:pt x="2261389" y="129954"/>
                  </a:lnTo>
                  <a:lnTo>
                    <a:pt x="2267712" y="177012"/>
                  </a:lnTo>
                  <a:lnTo>
                    <a:pt x="2267712" y="365531"/>
                  </a:lnTo>
                  <a:lnTo>
                    <a:pt x="2261389" y="412589"/>
                  </a:lnTo>
                  <a:lnTo>
                    <a:pt x="2243544" y="454874"/>
                  </a:lnTo>
                  <a:lnTo>
                    <a:pt x="2215864" y="490699"/>
                  </a:lnTo>
                  <a:lnTo>
                    <a:pt x="2180034" y="518377"/>
                  </a:lnTo>
                  <a:lnTo>
                    <a:pt x="2137742" y="536221"/>
                  </a:lnTo>
                  <a:lnTo>
                    <a:pt x="2090674" y="542544"/>
                  </a:lnTo>
                  <a:lnTo>
                    <a:pt x="177038" y="542544"/>
                  </a:lnTo>
                  <a:lnTo>
                    <a:pt x="129969" y="536221"/>
                  </a:lnTo>
                  <a:lnTo>
                    <a:pt x="87677" y="518377"/>
                  </a:lnTo>
                  <a:lnTo>
                    <a:pt x="51847" y="490699"/>
                  </a:lnTo>
                  <a:lnTo>
                    <a:pt x="24167" y="454874"/>
                  </a:lnTo>
                  <a:lnTo>
                    <a:pt x="6322" y="412589"/>
                  </a:lnTo>
                  <a:lnTo>
                    <a:pt x="0" y="365531"/>
                  </a:lnTo>
                  <a:lnTo>
                    <a:pt x="0" y="177012"/>
                  </a:lnTo>
                  <a:close/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73239" y="6047231"/>
              <a:ext cx="289560" cy="287020"/>
            </a:xfrm>
            <a:custGeom>
              <a:avLst/>
              <a:gdLst/>
              <a:ahLst/>
              <a:cxnLst/>
              <a:rect l="l" t="t" r="r" b="b"/>
              <a:pathLst>
                <a:path w="289559" h="287020">
                  <a:moveTo>
                    <a:pt x="289559" y="0"/>
                  </a:moveTo>
                  <a:lnTo>
                    <a:pt x="144779" y="0"/>
                  </a:lnTo>
                  <a:lnTo>
                    <a:pt x="98999" y="7303"/>
                  </a:lnTo>
                  <a:lnTo>
                    <a:pt x="59253" y="27639"/>
                  </a:lnTo>
                  <a:lnTo>
                    <a:pt x="27919" y="58649"/>
                  </a:lnTo>
                  <a:lnTo>
                    <a:pt x="7376" y="97974"/>
                  </a:lnTo>
                  <a:lnTo>
                    <a:pt x="0" y="143256"/>
                  </a:lnTo>
                  <a:lnTo>
                    <a:pt x="7376" y="188537"/>
                  </a:lnTo>
                  <a:lnTo>
                    <a:pt x="27919" y="227862"/>
                  </a:lnTo>
                  <a:lnTo>
                    <a:pt x="59253" y="258872"/>
                  </a:lnTo>
                  <a:lnTo>
                    <a:pt x="98999" y="279208"/>
                  </a:lnTo>
                  <a:lnTo>
                    <a:pt x="144779" y="286512"/>
                  </a:lnTo>
                  <a:lnTo>
                    <a:pt x="190560" y="279208"/>
                  </a:lnTo>
                  <a:lnTo>
                    <a:pt x="230306" y="258872"/>
                  </a:lnTo>
                  <a:lnTo>
                    <a:pt x="261640" y="227862"/>
                  </a:lnTo>
                  <a:lnTo>
                    <a:pt x="282183" y="188537"/>
                  </a:lnTo>
                  <a:lnTo>
                    <a:pt x="289559" y="143256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295515" y="5996432"/>
            <a:ext cx="966469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sse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ncial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Rol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447672" y="1718945"/>
            <a:ext cx="2274570" cy="546100"/>
            <a:chOff x="1447672" y="1718945"/>
            <a:chExt cx="2274570" cy="546100"/>
          </a:xfrm>
        </p:grpSpPr>
        <p:sp>
          <p:nvSpPr>
            <p:cNvPr id="46" name="object 46"/>
            <p:cNvSpPr/>
            <p:nvPr/>
          </p:nvSpPr>
          <p:spPr>
            <a:xfrm>
              <a:off x="1450847" y="1722120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89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1"/>
                  </a:lnTo>
                  <a:lnTo>
                    <a:pt x="0" y="363474"/>
                  </a:lnTo>
                  <a:lnTo>
                    <a:pt x="6291" y="410247"/>
                  </a:lnTo>
                  <a:lnTo>
                    <a:pt x="24045" y="452289"/>
                  </a:lnTo>
                  <a:lnTo>
                    <a:pt x="51577" y="487918"/>
                  </a:lnTo>
                  <a:lnTo>
                    <a:pt x="87206" y="515450"/>
                  </a:lnTo>
                  <a:lnTo>
                    <a:pt x="129248" y="533204"/>
                  </a:lnTo>
                  <a:lnTo>
                    <a:pt x="176022" y="539495"/>
                  </a:lnTo>
                  <a:lnTo>
                    <a:pt x="2091689" y="539495"/>
                  </a:lnTo>
                  <a:lnTo>
                    <a:pt x="2138463" y="533204"/>
                  </a:lnTo>
                  <a:lnTo>
                    <a:pt x="2180505" y="515450"/>
                  </a:lnTo>
                  <a:lnTo>
                    <a:pt x="2216134" y="487918"/>
                  </a:lnTo>
                  <a:lnTo>
                    <a:pt x="2243666" y="452289"/>
                  </a:lnTo>
                  <a:lnTo>
                    <a:pt x="2261420" y="410247"/>
                  </a:lnTo>
                  <a:lnTo>
                    <a:pt x="2267712" y="363474"/>
                  </a:lnTo>
                  <a:lnTo>
                    <a:pt x="2267712" y="176021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50847" y="1722120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1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89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1"/>
                  </a:lnTo>
                  <a:lnTo>
                    <a:pt x="2267712" y="363474"/>
                  </a:lnTo>
                  <a:lnTo>
                    <a:pt x="2261420" y="410247"/>
                  </a:lnTo>
                  <a:lnTo>
                    <a:pt x="2243666" y="452289"/>
                  </a:lnTo>
                  <a:lnTo>
                    <a:pt x="2216134" y="487918"/>
                  </a:lnTo>
                  <a:lnTo>
                    <a:pt x="2180505" y="515450"/>
                  </a:lnTo>
                  <a:lnTo>
                    <a:pt x="2138463" y="533204"/>
                  </a:lnTo>
                  <a:lnTo>
                    <a:pt x="2091689" y="539495"/>
                  </a:lnTo>
                  <a:lnTo>
                    <a:pt x="176022" y="539495"/>
                  </a:lnTo>
                  <a:lnTo>
                    <a:pt x="129248" y="533204"/>
                  </a:lnTo>
                  <a:lnTo>
                    <a:pt x="87206" y="515450"/>
                  </a:lnTo>
                  <a:lnTo>
                    <a:pt x="51577" y="487918"/>
                  </a:lnTo>
                  <a:lnTo>
                    <a:pt x="24045" y="452289"/>
                  </a:lnTo>
                  <a:lnTo>
                    <a:pt x="6291" y="410247"/>
                  </a:lnTo>
                  <a:lnTo>
                    <a:pt x="0" y="363474"/>
                  </a:lnTo>
                  <a:lnTo>
                    <a:pt x="0" y="176021"/>
                  </a:lnTo>
                  <a:close/>
                </a:path>
              </a:pathLst>
            </a:custGeom>
            <a:ln w="634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63623" y="1810512"/>
              <a:ext cx="287020" cy="289560"/>
            </a:xfrm>
            <a:custGeom>
              <a:avLst/>
              <a:gdLst/>
              <a:ahLst/>
              <a:cxnLst/>
              <a:rect l="l" t="t" r="r" b="b"/>
              <a:pathLst>
                <a:path w="287019" h="289560">
                  <a:moveTo>
                    <a:pt x="286512" y="0"/>
                  </a:moveTo>
                  <a:lnTo>
                    <a:pt x="143256" y="0"/>
                  </a:lnTo>
                  <a:lnTo>
                    <a:pt x="97974" y="7376"/>
                  </a:lnTo>
                  <a:lnTo>
                    <a:pt x="58649" y="27919"/>
                  </a:lnTo>
                  <a:lnTo>
                    <a:pt x="27639" y="59253"/>
                  </a:lnTo>
                  <a:lnTo>
                    <a:pt x="7303" y="98999"/>
                  </a:lnTo>
                  <a:lnTo>
                    <a:pt x="0" y="144779"/>
                  </a:lnTo>
                  <a:lnTo>
                    <a:pt x="7303" y="190560"/>
                  </a:lnTo>
                  <a:lnTo>
                    <a:pt x="27639" y="230306"/>
                  </a:lnTo>
                  <a:lnTo>
                    <a:pt x="58649" y="261640"/>
                  </a:lnTo>
                  <a:lnTo>
                    <a:pt x="97974" y="282183"/>
                  </a:lnTo>
                  <a:lnTo>
                    <a:pt x="143256" y="289560"/>
                  </a:lnTo>
                  <a:lnTo>
                    <a:pt x="188537" y="282183"/>
                  </a:lnTo>
                  <a:lnTo>
                    <a:pt x="227862" y="261640"/>
                  </a:lnTo>
                  <a:lnTo>
                    <a:pt x="258872" y="230306"/>
                  </a:lnTo>
                  <a:lnTo>
                    <a:pt x="279208" y="190560"/>
                  </a:lnTo>
                  <a:lnTo>
                    <a:pt x="286512" y="144779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981961" y="1732914"/>
            <a:ext cx="1623695" cy="54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Premium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ol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p.</a:t>
            </a:r>
            <a:r>
              <a:rPr sz="9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rto</a:t>
            </a:r>
            <a:r>
              <a:rPr sz="9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P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ó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se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+ 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p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an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spc="-8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to</a:t>
            </a:r>
            <a:r>
              <a:rPr sz="9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a 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469008" y="2349880"/>
            <a:ext cx="2274570" cy="546100"/>
            <a:chOff x="1469008" y="2349880"/>
            <a:chExt cx="2274570" cy="546100"/>
          </a:xfrm>
        </p:grpSpPr>
        <p:sp>
          <p:nvSpPr>
            <p:cNvPr id="51" name="object 51"/>
            <p:cNvSpPr/>
            <p:nvPr/>
          </p:nvSpPr>
          <p:spPr>
            <a:xfrm>
              <a:off x="1472183" y="2353055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89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2"/>
                  </a:lnTo>
                  <a:lnTo>
                    <a:pt x="0" y="363474"/>
                  </a:lnTo>
                  <a:lnTo>
                    <a:pt x="6291" y="410247"/>
                  </a:lnTo>
                  <a:lnTo>
                    <a:pt x="24045" y="452289"/>
                  </a:lnTo>
                  <a:lnTo>
                    <a:pt x="51577" y="487918"/>
                  </a:lnTo>
                  <a:lnTo>
                    <a:pt x="87206" y="515450"/>
                  </a:lnTo>
                  <a:lnTo>
                    <a:pt x="129248" y="533204"/>
                  </a:lnTo>
                  <a:lnTo>
                    <a:pt x="176022" y="539496"/>
                  </a:lnTo>
                  <a:lnTo>
                    <a:pt x="2091689" y="539496"/>
                  </a:lnTo>
                  <a:lnTo>
                    <a:pt x="2138463" y="533204"/>
                  </a:lnTo>
                  <a:lnTo>
                    <a:pt x="2180505" y="515450"/>
                  </a:lnTo>
                  <a:lnTo>
                    <a:pt x="2216134" y="487918"/>
                  </a:lnTo>
                  <a:lnTo>
                    <a:pt x="2243666" y="452289"/>
                  </a:lnTo>
                  <a:lnTo>
                    <a:pt x="2261420" y="410247"/>
                  </a:lnTo>
                  <a:lnTo>
                    <a:pt x="2267712" y="363474"/>
                  </a:lnTo>
                  <a:lnTo>
                    <a:pt x="2267712" y="176022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72183" y="2353055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2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89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2"/>
                  </a:lnTo>
                  <a:lnTo>
                    <a:pt x="2267712" y="363474"/>
                  </a:lnTo>
                  <a:lnTo>
                    <a:pt x="2261420" y="410247"/>
                  </a:lnTo>
                  <a:lnTo>
                    <a:pt x="2243666" y="452289"/>
                  </a:lnTo>
                  <a:lnTo>
                    <a:pt x="2216134" y="487918"/>
                  </a:lnTo>
                  <a:lnTo>
                    <a:pt x="2180505" y="515450"/>
                  </a:lnTo>
                  <a:lnTo>
                    <a:pt x="2138463" y="533204"/>
                  </a:lnTo>
                  <a:lnTo>
                    <a:pt x="2091689" y="539496"/>
                  </a:lnTo>
                  <a:lnTo>
                    <a:pt x="176022" y="539496"/>
                  </a:lnTo>
                  <a:lnTo>
                    <a:pt x="129248" y="533204"/>
                  </a:lnTo>
                  <a:lnTo>
                    <a:pt x="87206" y="515450"/>
                  </a:lnTo>
                  <a:lnTo>
                    <a:pt x="51577" y="487918"/>
                  </a:lnTo>
                  <a:lnTo>
                    <a:pt x="24045" y="452289"/>
                  </a:lnTo>
                  <a:lnTo>
                    <a:pt x="6291" y="410247"/>
                  </a:lnTo>
                  <a:lnTo>
                    <a:pt x="0" y="363474"/>
                  </a:lnTo>
                  <a:lnTo>
                    <a:pt x="0" y="176022"/>
                  </a:lnTo>
                  <a:close/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84959" y="2441447"/>
              <a:ext cx="287020" cy="289560"/>
            </a:xfrm>
            <a:custGeom>
              <a:avLst/>
              <a:gdLst/>
              <a:ahLst/>
              <a:cxnLst/>
              <a:rect l="l" t="t" r="r" b="b"/>
              <a:pathLst>
                <a:path w="287019" h="289560">
                  <a:moveTo>
                    <a:pt x="286512" y="0"/>
                  </a:moveTo>
                  <a:lnTo>
                    <a:pt x="143256" y="0"/>
                  </a:lnTo>
                  <a:lnTo>
                    <a:pt x="97974" y="7376"/>
                  </a:lnTo>
                  <a:lnTo>
                    <a:pt x="58649" y="27919"/>
                  </a:lnTo>
                  <a:lnTo>
                    <a:pt x="27639" y="59253"/>
                  </a:lnTo>
                  <a:lnTo>
                    <a:pt x="7303" y="98999"/>
                  </a:lnTo>
                  <a:lnTo>
                    <a:pt x="0" y="144779"/>
                  </a:lnTo>
                  <a:lnTo>
                    <a:pt x="7303" y="190560"/>
                  </a:lnTo>
                  <a:lnTo>
                    <a:pt x="27639" y="230306"/>
                  </a:lnTo>
                  <a:lnTo>
                    <a:pt x="58649" y="261640"/>
                  </a:lnTo>
                  <a:lnTo>
                    <a:pt x="97974" y="282183"/>
                  </a:lnTo>
                  <a:lnTo>
                    <a:pt x="143256" y="289560"/>
                  </a:lnTo>
                  <a:lnTo>
                    <a:pt x="188537" y="282183"/>
                  </a:lnTo>
                  <a:lnTo>
                    <a:pt x="227862" y="261640"/>
                  </a:lnTo>
                  <a:lnTo>
                    <a:pt x="258872" y="230306"/>
                  </a:lnTo>
                  <a:lnTo>
                    <a:pt x="279208" y="190560"/>
                  </a:lnTo>
                  <a:lnTo>
                    <a:pt x="286512" y="144779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003805" y="2350388"/>
            <a:ext cx="1440180" cy="54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plo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ol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p.</a:t>
            </a:r>
            <a:r>
              <a:rPr sz="9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rto</a:t>
            </a:r>
            <a:r>
              <a:rPr sz="9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P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ó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se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+ 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to</a:t>
            </a:r>
            <a:r>
              <a:rPr sz="9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on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v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onal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447672" y="2950336"/>
            <a:ext cx="2274570" cy="546100"/>
            <a:chOff x="1447672" y="2950336"/>
            <a:chExt cx="2274570" cy="546100"/>
          </a:xfrm>
        </p:grpSpPr>
        <p:sp>
          <p:nvSpPr>
            <p:cNvPr id="56" name="object 56"/>
            <p:cNvSpPr/>
            <p:nvPr/>
          </p:nvSpPr>
          <p:spPr>
            <a:xfrm>
              <a:off x="1450847" y="2953511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89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2"/>
                  </a:lnTo>
                  <a:lnTo>
                    <a:pt x="0" y="363474"/>
                  </a:lnTo>
                  <a:lnTo>
                    <a:pt x="6291" y="410247"/>
                  </a:lnTo>
                  <a:lnTo>
                    <a:pt x="24045" y="452289"/>
                  </a:lnTo>
                  <a:lnTo>
                    <a:pt x="51577" y="487918"/>
                  </a:lnTo>
                  <a:lnTo>
                    <a:pt x="87206" y="515450"/>
                  </a:lnTo>
                  <a:lnTo>
                    <a:pt x="129248" y="533204"/>
                  </a:lnTo>
                  <a:lnTo>
                    <a:pt x="176022" y="539496"/>
                  </a:lnTo>
                  <a:lnTo>
                    <a:pt x="2091689" y="539496"/>
                  </a:lnTo>
                  <a:lnTo>
                    <a:pt x="2138463" y="533204"/>
                  </a:lnTo>
                  <a:lnTo>
                    <a:pt x="2180505" y="515450"/>
                  </a:lnTo>
                  <a:lnTo>
                    <a:pt x="2216134" y="487918"/>
                  </a:lnTo>
                  <a:lnTo>
                    <a:pt x="2243666" y="452289"/>
                  </a:lnTo>
                  <a:lnTo>
                    <a:pt x="2261420" y="410247"/>
                  </a:lnTo>
                  <a:lnTo>
                    <a:pt x="2267712" y="363474"/>
                  </a:lnTo>
                  <a:lnTo>
                    <a:pt x="2267712" y="176022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50847" y="2953511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2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89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2"/>
                  </a:lnTo>
                  <a:lnTo>
                    <a:pt x="2267712" y="363474"/>
                  </a:lnTo>
                  <a:lnTo>
                    <a:pt x="2261420" y="410247"/>
                  </a:lnTo>
                  <a:lnTo>
                    <a:pt x="2243666" y="452289"/>
                  </a:lnTo>
                  <a:lnTo>
                    <a:pt x="2216134" y="487918"/>
                  </a:lnTo>
                  <a:lnTo>
                    <a:pt x="2180505" y="515450"/>
                  </a:lnTo>
                  <a:lnTo>
                    <a:pt x="2138463" y="533204"/>
                  </a:lnTo>
                  <a:lnTo>
                    <a:pt x="2091689" y="539496"/>
                  </a:lnTo>
                  <a:lnTo>
                    <a:pt x="176022" y="539496"/>
                  </a:lnTo>
                  <a:lnTo>
                    <a:pt x="129248" y="533204"/>
                  </a:lnTo>
                  <a:lnTo>
                    <a:pt x="87206" y="515450"/>
                  </a:lnTo>
                  <a:lnTo>
                    <a:pt x="51577" y="487918"/>
                  </a:lnTo>
                  <a:lnTo>
                    <a:pt x="24045" y="452289"/>
                  </a:lnTo>
                  <a:lnTo>
                    <a:pt x="6291" y="410247"/>
                  </a:lnTo>
                  <a:lnTo>
                    <a:pt x="0" y="363474"/>
                  </a:lnTo>
                  <a:lnTo>
                    <a:pt x="0" y="176022"/>
                  </a:lnTo>
                  <a:close/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63623" y="3044951"/>
              <a:ext cx="289560" cy="287020"/>
            </a:xfrm>
            <a:custGeom>
              <a:avLst/>
              <a:gdLst/>
              <a:ahLst/>
              <a:cxnLst/>
              <a:rect l="l" t="t" r="r" b="b"/>
              <a:pathLst>
                <a:path w="289560" h="287020">
                  <a:moveTo>
                    <a:pt x="289559" y="0"/>
                  </a:moveTo>
                  <a:lnTo>
                    <a:pt x="144780" y="0"/>
                  </a:lnTo>
                  <a:lnTo>
                    <a:pt x="98999" y="7303"/>
                  </a:lnTo>
                  <a:lnTo>
                    <a:pt x="59253" y="27639"/>
                  </a:lnTo>
                  <a:lnTo>
                    <a:pt x="27919" y="58649"/>
                  </a:lnTo>
                  <a:lnTo>
                    <a:pt x="7376" y="97974"/>
                  </a:lnTo>
                  <a:lnTo>
                    <a:pt x="0" y="143256"/>
                  </a:lnTo>
                  <a:lnTo>
                    <a:pt x="7376" y="188537"/>
                  </a:lnTo>
                  <a:lnTo>
                    <a:pt x="27919" y="227862"/>
                  </a:lnTo>
                  <a:lnTo>
                    <a:pt x="59253" y="258872"/>
                  </a:lnTo>
                  <a:lnTo>
                    <a:pt x="98999" y="279208"/>
                  </a:lnTo>
                  <a:lnTo>
                    <a:pt x="144780" y="286512"/>
                  </a:lnTo>
                  <a:lnTo>
                    <a:pt x="190560" y="279208"/>
                  </a:lnTo>
                  <a:lnTo>
                    <a:pt x="230306" y="258872"/>
                  </a:lnTo>
                  <a:lnTo>
                    <a:pt x="261640" y="227862"/>
                  </a:lnTo>
                  <a:lnTo>
                    <a:pt x="282183" y="188537"/>
                  </a:lnTo>
                  <a:lnTo>
                    <a:pt x="289559" y="143256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983739" y="2978657"/>
            <a:ext cx="1022350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Pro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ol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p.</a:t>
            </a:r>
            <a:r>
              <a:rPr sz="9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P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ó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se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469008" y="3547745"/>
            <a:ext cx="2274570" cy="546100"/>
            <a:chOff x="1469008" y="3547745"/>
            <a:chExt cx="2274570" cy="546100"/>
          </a:xfrm>
        </p:grpSpPr>
        <p:sp>
          <p:nvSpPr>
            <p:cNvPr id="61" name="object 61"/>
            <p:cNvSpPr/>
            <p:nvPr/>
          </p:nvSpPr>
          <p:spPr>
            <a:xfrm>
              <a:off x="1472183" y="3550920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89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1"/>
                  </a:lnTo>
                  <a:lnTo>
                    <a:pt x="0" y="363473"/>
                  </a:lnTo>
                  <a:lnTo>
                    <a:pt x="6291" y="410247"/>
                  </a:lnTo>
                  <a:lnTo>
                    <a:pt x="24045" y="452289"/>
                  </a:lnTo>
                  <a:lnTo>
                    <a:pt x="51577" y="487918"/>
                  </a:lnTo>
                  <a:lnTo>
                    <a:pt x="87206" y="515450"/>
                  </a:lnTo>
                  <a:lnTo>
                    <a:pt x="129248" y="533204"/>
                  </a:lnTo>
                  <a:lnTo>
                    <a:pt x="176022" y="539495"/>
                  </a:lnTo>
                  <a:lnTo>
                    <a:pt x="2091689" y="539495"/>
                  </a:lnTo>
                  <a:lnTo>
                    <a:pt x="2138463" y="533204"/>
                  </a:lnTo>
                  <a:lnTo>
                    <a:pt x="2180505" y="515450"/>
                  </a:lnTo>
                  <a:lnTo>
                    <a:pt x="2216134" y="487918"/>
                  </a:lnTo>
                  <a:lnTo>
                    <a:pt x="2243666" y="452289"/>
                  </a:lnTo>
                  <a:lnTo>
                    <a:pt x="2261420" y="410247"/>
                  </a:lnTo>
                  <a:lnTo>
                    <a:pt x="2267712" y="363473"/>
                  </a:lnTo>
                  <a:lnTo>
                    <a:pt x="2267712" y="176021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72183" y="3550920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1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89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1"/>
                  </a:lnTo>
                  <a:lnTo>
                    <a:pt x="2267712" y="363473"/>
                  </a:lnTo>
                  <a:lnTo>
                    <a:pt x="2261420" y="410247"/>
                  </a:lnTo>
                  <a:lnTo>
                    <a:pt x="2243666" y="452289"/>
                  </a:lnTo>
                  <a:lnTo>
                    <a:pt x="2216134" y="487918"/>
                  </a:lnTo>
                  <a:lnTo>
                    <a:pt x="2180505" y="515450"/>
                  </a:lnTo>
                  <a:lnTo>
                    <a:pt x="2138463" y="533204"/>
                  </a:lnTo>
                  <a:lnTo>
                    <a:pt x="2091689" y="539495"/>
                  </a:lnTo>
                  <a:lnTo>
                    <a:pt x="176022" y="539495"/>
                  </a:lnTo>
                  <a:lnTo>
                    <a:pt x="129248" y="533204"/>
                  </a:lnTo>
                  <a:lnTo>
                    <a:pt x="87206" y="515450"/>
                  </a:lnTo>
                  <a:lnTo>
                    <a:pt x="51577" y="487918"/>
                  </a:lnTo>
                  <a:lnTo>
                    <a:pt x="24045" y="452289"/>
                  </a:lnTo>
                  <a:lnTo>
                    <a:pt x="6291" y="410247"/>
                  </a:lnTo>
                  <a:lnTo>
                    <a:pt x="0" y="363473"/>
                  </a:lnTo>
                  <a:lnTo>
                    <a:pt x="0" y="176021"/>
                  </a:lnTo>
                  <a:close/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84959" y="3639312"/>
              <a:ext cx="287020" cy="289560"/>
            </a:xfrm>
            <a:custGeom>
              <a:avLst/>
              <a:gdLst/>
              <a:ahLst/>
              <a:cxnLst/>
              <a:rect l="l" t="t" r="r" b="b"/>
              <a:pathLst>
                <a:path w="287019" h="289560">
                  <a:moveTo>
                    <a:pt x="286512" y="0"/>
                  </a:moveTo>
                  <a:lnTo>
                    <a:pt x="143256" y="0"/>
                  </a:lnTo>
                  <a:lnTo>
                    <a:pt x="97974" y="7376"/>
                  </a:lnTo>
                  <a:lnTo>
                    <a:pt x="58649" y="27919"/>
                  </a:lnTo>
                  <a:lnTo>
                    <a:pt x="27639" y="59253"/>
                  </a:lnTo>
                  <a:lnTo>
                    <a:pt x="7303" y="98999"/>
                  </a:lnTo>
                  <a:lnTo>
                    <a:pt x="0" y="144780"/>
                  </a:lnTo>
                  <a:lnTo>
                    <a:pt x="7303" y="190560"/>
                  </a:lnTo>
                  <a:lnTo>
                    <a:pt x="27639" y="230306"/>
                  </a:lnTo>
                  <a:lnTo>
                    <a:pt x="58649" y="261640"/>
                  </a:lnTo>
                  <a:lnTo>
                    <a:pt x="97974" y="282183"/>
                  </a:lnTo>
                  <a:lnTo>
                    <a:pt x="143256" y="289560"/>
                  </a:lnTo>
                  <a:lnTo>
                    <a:pt x="188537" y="282183"/>
                  </a:lnTo>
                  <a:lnTo>
                    <a:pt x="227862" y="261640"/>
                  </a:lnTo>
                  <a:lnTo>
                    <a:pt x="258872" y="230306"/>
                  </a:lnTo>
                  <a:lnTo>
                    <a:pt x="279208" y="190560"/>
                  </a:lnTo>
                  <a:lnTo>
                    <a:pt x="286512" y="144780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003805" y="3562604"/>
            <a:ext cx="1168400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Orto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Rol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Amp.</a:t>
            </a:r>
            <a:r>
              <a:rPr sz="9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Ortodontia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469008" y="4163440"/>
            <a:ext cx="2274570" cy="1143635"/>
            <a:chOff x="1469008" y="4163440"/>
            <a:chExt cx="2274570" cy="1143635"/>
          </a:xfrm>
        </p:grpSpPr>
        <p:sp>
          <p:nvSpPr>
            <p:cNvPr id="66" name="object 66"/>
            <p:cNvSpPr/>
            <p:nvPr/>
          </p:nvSpPr>
          <p:spPr>
            <a:xfrm>
              <a:off x="1472183" y="4166615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89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1"/>
                  </a:lnTo>
                  <a:lnTo>
                    <a:pt x="0" y="363473"/>
                  </a:lnTo>
                  <a:lnTo>
                    <a:pt x="6291" y="410247"/>
                  </a:lnTo>
                  <a:lnTo>
                    <a:pt x="24045" y="452289"/>
                  </a:lnTo>
                  <a:lnTo>
                    <a:pt x="51577" y="487918"/>
                  </a:lnTo>
                  <a:lnTo>
                    <a:pt x="87206" y="515450"/>
                  </a:lnTo>
                  <a:lnTo>
                    <a:pt x="129248" y="533204"/>
                  </a:lnTo>
                  <a:lnTo>
                    <a:pt x="176022" y="539495"/>
                  </a:lnTo>
                  <a:lnTo>
                    <a:pt x="2091689" y="539495"/>
                  </a:lnTo>
                  <a:lnTo>
                    <a:pt x="2138463" y="533204"/>
                  </a:lnTo>
                  <a:lnTo>
                    <a:pt x="2180505" y="515450"/>
                  </a:lnTo>
                  <a:lnTo>
                    <a:pt x="2216134" y="487918"/>
                  </a:lnTo>
                  <a:lnTo>
                    <a:pt x="2243666" y="452289"/>
                  </a:lnTo>
                  <a:lnTo>
                    <a:pt x="2261420" y="410247"/>
                  </a:lnTo>
                  <a:lnTo>
                    <a:pt x="2267712" y="363473"/>
                  </a:lnTo>
                  <a:lnTo>
                    <a:pt x="2267712" y="176021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72183" y="4166615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1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89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1"/>
                  </a:lnTo>
                  <a:lnTo>
                    <a:pt x="2267712" y="363473"/>
                  </a:lnTo>
                  <a:lnTo>
                    <a:pt x="2261420" y="410247"/>
                  </a:lnTo>
                  <a:lnTo>
                    <a:pt x="2243666" y="452289"/>
                  </a:lnTo>
                  <a:lnTo>
                    <a:pt x="2216134" y="487918"/>
                  </a:lnTo>
                  <a:lnTo>
                    <a:pt x="2180505" y="515450"/>
                  </a:lnTo>
                  <a:lnTo>
                    <a:pt x="2138463" y="533204"/>
                  </a:lnTo>
                  <a:lnTo>
                    <a:pt x="2091689" y="539495"/>
                  </a:lnTo>
                  <a:lnTo>
                    <a:pt x="176022" y="539495"/>
                  </a:lnTo>
                  <a:lnTo>
                    <a:pt x="129248" y="533204"/>
                  </a:lnTo>
                  <a:lnTo>
                    <a:pt x="87206" y="515450"/>
                  </a:lnTo>
                  <a:lnTo>
                    <a:pt x="51577" y="487918"/>
                  </a:lnTo>
                  <a:lnTo>
                    <a:pt x="24045" y="452289"/>
                  </a:lnTo>
                  <a:lnTo>
                    <a:pt x="6291" y="410247"/>
                  </a:lnTo>
                  <a:lnTo>
                    <a:pt x="0" y="363473"/>
                  </a:lnTo>
                  <a:lnTo>
                    <a:pt x="0" y="176021"/>
                  </a:lnTo>
                  <a:close/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84959" y="4255007"/>
              <a:ext cx="287020" cy="289560"/>
            </a:xfrm>
            <a:custGeom>
              <a:avLst/>
              <a:gdLst/>
              <a:ahLst/>
              <a:cxnLst/>
              <a:rect l="l" t="t" r="r" b="b"/>
              <a:pathLst>
                <a:path w="287019" h="289560">
                  <a:moveTo>
                    <a:pt x="286512" y="0"/>
                  </a:moveTo>
                  <a:lnTo>
                    <a:pt x="143256" y="0"/>
                  </a:lnTo>
                  <a:lnTo>
                    <a:pt x="97974" y="7376"/>
                  </a:lnTo>
                  <a:lnTo>
                    <a:pt x="58649" y="27919"/>
                  </a:lnTo>
                  <a:lnTo>
                    <a:pt x="27639" y="59253"/>
                  </a:lnTo>
                  <a:lnTo>
                    <a:pt x="7303" y="98999"/>
                  </a:lnTo>
                  <a:lnTo>
                    <a:pt x="0" y="144780"/>
                  </a:lnTo>
                  <a:lnTo>
                    <a:pt x="7303" y="190560"/>
                  </a:lnTo>
                  <a:lnTo>
                    <a:pt x="27639" y="230306"/>
                  </a:lnTo>
                  <a:lnTo>
                    <a:pt x="58649" y="261640"/>
                  </a:lnTo>
                  <a:lnTo>
                    <a:pt x="97974" y="282183"/>
                  </a:lnTo>
                  <a:lnTo>
                    <a:pt x="143256" y="289560"/>
                  </a:lnTo>
                  <a:lnTo>
                    <a:pt x="188537" y="282183"/>
                  </a:lnTo>
                  <a:lnTo>
                    <a:pt x="227862" y="261640"/>
                  </a:lnTo>
                  <a:lnTo>
                    <a:pt x="258872" y="230306"/>
                  </a:lnTo>
                  <a:lnTo>
                    <a:pt x="279208" y="190560"/>
                  </a:lnTo>
                  <a:lnTo>
                    <a:pt x="286512" y="144780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72183" y="4764023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89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1"/>
                  </a:lnTo>
                  <a:lnTo>
                    <a:pt x="0" y="363474"/>
                  </a:lnTo>
                  <a:lnTo>
                    <a:pt x="6291" y="410247"/>
                  </a:lnTo>
                  <a:lnTo>
                    <a:pt x="24045" y="452289"/>
                  </a:lnTo>
                  <a:lnTo>
                    <a:pt x="51577" y="487918"/>
                  </a:lnTo>
                  <a:lnTo>
                    <a:pt x="87206" y="515450"/>
                  </a:lnTo>
                  <a:lnTo>
                    <a:pt x="129248" y="533204"/>
                  </a:lnTo>
                  <a:lnTo>
                    <a:pt x="176022" y="539495"/>
                  </a:lnTo>
                  <a:lnTo>
                    <a:pt x="2091689" y="539495"/>
                  </a:lnTo>
                  <a:lnTo>
                    <a:pt x="2138463" y="533204"/>
                  </a:lnTo>
                  <a:lnTo>
                    <a:pt x="2180505" y="515450"/>
                  </a:lnTo>
                  <a:lnTo>
                    <a:pt x="2216134" y="487918"/>
                  </a:lnTo>
                  <a:lnTo>
                    <a:pt x="2243666" y="452289"/>
                  </a:lnTo>
                  <a:lnTo>
                    <a:pt x="2261420" y="410247"/>
                  </a:lnTo>
                  <a:lnTo>
                    <a:pt x="2267712" y="363474"/>
                  </a:lnTo>
                  <a:lnTo>
                    <a:pt x="2267712" y="176021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72183" y="4764023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1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89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1"/>
                  </a:lnTo>
                  <a:lnTo>
                    <a:pt x="2267712" y="363474"/>
                  </a:lnTo>
                  <a:lnTo>
                    <a:pt x="2261420" y="410247"/>
                  </a:lnTo>
                  <a:lnTo>
                    <a:pt x="2243666" y="452289"/>
                  </a:lnTo>
                  <a:lnTo>
                    <a:pt x="2216134" y="487918"/>
                  </a:lnTo>
                  <a:lnTo>
                    <a:pt x="2180505" y="515450"/>
                  </a:lnTo>
                  <a:lnTo>
                    <a:pt x="2138463" y="533204"/>
                  </a:lnTo>
                  <a:lnTo>
                    <a:pt x="2091689" y="539495"/>
                  </a:lnTo>
                  <a:lnTo>
                    <a:pt x="176022" y="539495"/>
                  </a:lnTo>
                  <a:lnTo>
                    <a:pt x="129248" y="533204"/>
                  </a:lnTo>
                  <a:lnTo>
                    <a:pt x="87206" y="515450"/>
                  </a:lnTo>
                  <a:lnTo>
                    <a:pt x="51577" y="487918"/>
                  </a:lnTo>
                  <a:lnTo>
                    <a:pt x="24045" y="452289"/>
                  </a:lnTo>
                  <a:lnTo>
                    <a:pt x="6291" y="410247"/>
                  </a:lnTo>
                  <a:lnTo>
                    <a:pt x="0" y="363474"/>
                  </a:lnTo>
                  <a:lnTo>
                    <a:pt x="0" y="176021"/>
                  </a:lnTo>
                  <a:close/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84959" y="4852415"/>
              <a:ext cx="287020" cy="289560"/>
            </a:xfrm>
            <a:custGeom>
              <a:avLst/>
              <a:gdLst/>
              <a:ahLst/>
              <a:cxnLst/>
              <a:rect l="l" t="t" r="r" b="b"/>
              <a:pathLst>
                <a:path w="287019" h="289560">
                  <a:moveTo>
                    <a:pt x="286512" y="0"/>
                  </a:moveTo>
                  <a:lnTo>
                    <a:pt x="143256" y="0"/>
                  </a:lnTo>
                  <a:lnTo>
                    <a:pt x="97974" y="7376"/>
                  </a:lnTo>
                  <a:lnTo>
                    <a:pt x="58649" y="27919"/>
                  </a:lnTo>
                  <a:lnTo>
                    <a:pt x="27639" y="59253"/>
                  </a:lnTo>
                  <a:lnTo>
                    <a:pt x="7303" y="98999"/>
                  </a:lnTo>
                  <a:lnTo>
                    <a:pt x="0" y="144779"/>
                  </a:lnTo>
                  <a:lnTo>
                    <a:pt x="7303" y="190560"/>
                  </a:lnTo>
                  <a:lnTo>
                    <a:pt x="27639" y="230306"/>
                  </a:lnTo>
                  <a:lnTo>
                    <a:pt x="58649" y="261640"/>
                  </a:lnTo>
                  <a:lnTo>
                    <a:pt x="97974" y="282183"/>
                  </a:lnTo>
                  <a:lnTo>
                    <a:pt x="143256" y="289559"/>
                  </a:lnTo>
                  <a:lnTo>
                    <a:pt x="188537" y="282183"/>
                  </a:lnTo>
                  <a:lnTo>
                    <a:pt x="227862" y="261640"/>
                  </a:lnTo>
                  <a:lnTo>
                    <a:pt x="258872" y="230306"/>
                  </a:lnTo>
                  <a:lnTo>
                    <a:pt x="279208" y="190560"/>
                  </a:lnTo>
                  <a:lnTo>
                    <a:pt x="286512" y="144779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003298" y="4164329"/>
            <a:ext cx="1403350" cy="1130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r>
              <a:rPr sz="16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Clarear</a:t>
            </a:r>
            <a:endParaRPr sz="1600">
              <a:latin typeface="Arial"/>
              <a:cs typeface="Arial"/>
            </a:endParaRPr>
          </a:p>
          <a:p>
            <a:pPr marL="12700" marR="12065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ol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p.</a:t>
            </a:r>
            <a:r>
              <a:rPr sz="9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900" spc="4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900" spc="-2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  convencional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Doc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Rol</a:t>
            </a:r>
            <a:r>
              <a:rPr sz="9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Arial MT"/>
                <a:cs typeface="Arial MT"/>
              </a:rPr>
              <a:t>Amp.</a:t>
            </a:r>
            <a:r>
              <a:rPr sz="9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9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Documentação </a:t>
            </a:r>
            <a:r>
              <a:rPr sz="900" spc="-2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Ortodôntica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469008" y="5367401"/>
            <a:ext cx="2274570" cy="546100"/>
            <a:chOff x="1469008" y="5367401"/>
            <a:chExt cx="2274570" cy="546100"/>
          </a:xfrm>
        </p:grpSpPr>
        <p:sp>
          <p:nvSpPr>
            <p:cNvPr id="74" name="object 74"/>
            <p:cNvSpPr/>
            <p:nvPr/>
          </p:nvSpPr>
          <p:spPr>
            <a:xfrm>
              <a:off x="1472183" y="5370576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2091689" y="0"/>
                  </a:moveTo>
                  <a:lnTo>
                    <a:pt x="176022" y="0"/>
                  </a:lnTo>
                  <a:lnTo>
                    <a:pt x="129248" y="6291"/>
                  </a:lnTo>
                  <a:lnTo>
                    <a:pt x="87206" y="24045"/>
                  </a:lnTo>
                  <a:lnTo>
                    <a:pt x="51577" y="51577"/>
                  </a:lnTo>
                  <a:lnTo>
                    <a:pt x="24045" y="87206"/>
                  </a:lnTo>
                  <a:lnTo>
                    <a:pt x="6291" y="129248"/>
                  </a:lnTo>
                  <a:lnTo>
                    <a:pt x="0" y="176022"/>
                  </a:lnTo>
                  <a:lnTo>
                    <a:pt x="0" y="363474"/>
                  </a:lnTo>
                  <a:lnTo>
                    <a:pt x="6291" y="410269"/>
                  </a:lnTo>
                  <a:lnTo>
                    <a:pt x="24045" y="452317"/>
                  </a:lnTo>
                  <a:lnTo>
                    <a:pt x="51577" y="487941"/>
                  </a:lnTo>
                  <a:lnTo>
                    <a:pt x="87206" y="515464"/>
                  </a:lnTo>
                  <a:lnTo>
                    <a:pt x="129248" y="533208"/>
                  </a:lnTo>
                  <a:lnTo>
                    <a:pt x="176022" y="539496"/>
                  </a:lnTo>
                  <a:lnTo>
                    <a:pt x="2091689" y="539496"/>
                  </a:lnTo>
                  <a:lnTo>
                    <a:pt x="2138463" y="533208"/>
                  </a:lnTo>
                  <a:lnTo>
                    <a:pt x="2180505" y="515464"/>
                  </a:lnTo>
                  <a:lnTo>
                    <a:pt x="2216134" y="487941"/>
                  </a:lnTo>
                  <a:lnTo>
                    <a:pt x="2243666" y="452317"/>
                  </a:lnTo>
                  <a:lnTo>
                    <a:pt x="2261420" y="410269"/>
                  </a:lnTo>
                  <a:lnTo>
                    <a:pt x="2267712" y="363474"/>
                  </a:lnTo>
                  <a:lnTo>
                    <a:pt x="2267712" y="176022"/>
                  </a:lnTo>
                  <a:lnTo>
                    <a:pt x="2261420" y="129248"/>
                  </a:lnTo>
                  <a:lnTo>
                    <a:pt x="2243666" y="87206"/>
                  </a:lnTo>
                  <a:lnTo>
                    <a:pt x="2216134" y="51577"/>
                  </a:lnTo>
                  <a:lnTo>
                    <a:pt x="2180505" y="24045"/>
                  </a:lnTo>
                  <a:lnTo>
                    <a:pt x="2138463" y="6291"/>
                  </a:lnTo>
                  <a:lnTo>
                    <a:pt x="2091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72183" y="5370576"/>
              <a:ext cx="2268220" cy="539750"/>
            </a:xfrm>
            <a:custGeom>
              <a:avLst/>
              <a:gdLst/>
              <a:ahLst/>
              <a:cxnLst/>
              <a:rect l="l" t="t" r="r" b="b"/>
              <a:pathLst>
                <a:path w="2268220" h="539750">
                  <a:moveTo>
                    <a:pt x="0" y="176022"/>
                  </a:moveTo>
                  <a:lnTo>
                    <a:pt x="6291" y="129248"/>
                  </a:lnTo>
                  <a:lnTo>
                    <a:pt x="24045" y="87206"/>
                  </a:lnTo>
                  <a:lnTo>
                    <a:pt x="51577" y="51577"/>
                  </a:lnTo>
                  <a:lnTo>
                    <a:pt x="87206" y="24045"/>
                  </a:lnTo>
                  <a:lnTo>
                    <a:pt x="129248" y="6291"/>
                  </a:lnTo>
                  <a:lnTo>
                    <a:pt x="176022" y="0"/>
                  </a:lnTo>
                  <a:lnTo>
                    <a:pt x="2091689" y="0"/>
                  </a:lnTo>
                  <a:lnTo>
                    <a:pt x="2138463" y="6291"/>
                  </a:lnTo>
                  <a:lnTo>
                    <a:pt x="2180505" y="24045"/>
                  </a:lnTo>
                  <a:lnTo>
                    <a:pt x="2216134" y="51577"/>
                  </a:lnTo>
                  <a:lnTo>
                    <a:pt x="2243666" y="87206"/>
                  </a:lnTo>
                  <a:lnTo>
                    <a:pt x="2261420" y="129248"/>
                  </a:lnTo>
                  <a:lnTo>
                    <a:pt x="2267712" y="176022"/>
                  </a:lnTo>
                  <a:lnTo>
                    <a:pt x="2267712" y="363474"/>
                  </a:lnTo>
                  <a:lnTo>
                    <a:pt x="2261420" y="410269"/>
                  </a:lnTo>
                  <a:lnTo>
                    <a:pt x="2243666" y="452317"/>
                  </a:lnTo>
                  <a:lnTo>
                    <a:pt x="2216134" y="487941"/>
                  </a:lnTo>
                  <a:lnTo>
                    <a:pt x="2180505" y="515464"/>
                  </a:lnTo>
                  <a:lnTo>
                    <a:pt x="2138463" y="533208"/>
                  </a:lnTo>
                  <a:lnTo>
                    <a:pt x="2091689" y="539496"/>
                  </a:lnTo>
                  <a:lnTo>
                    <a:pt x="176022" y="539496"/>
                  </a:lnTo>
                  <a:lnTo>
                    <a:pt x="129248" y="533208"/>
                  </a:lnTo>
                  <a:lnTo>
                    <a:pt x="87206" y="515464"/>
                  </a:lnTo>
                  <a:lnTo>
                    <a:pt x="51577" y="487941"/>
                  </a:lnTo>
                  <a:lnTo>
                    <a:pt x="24045" y="452317"/>
                  </a:lnTo>
                  <a:lnTo>
                    <a:pt x="6291" y="410269"/>
                  </a:lnTo>
                  <a:lnTo>
                    <a:pt x="0" y="363474"/>
                  </a:lnTo>
                  <a:lnTo>
                    <a:pt x="0" y="176022"/>
                  </a:lnTo>
                  <a:close/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84959" y="5458968"/>
              <a:ext cx="287020" cy="289560"/>
            </a:xfrm>
            <a:custGeom>
              <a:avLst/>
              <a:gdLst/>
              <a:ahLst/>
              <a:cxnLst/>
              <a:rect l="l" t="t" r="r" b="b"/>
              <a:pathLst>
                <a:path w="287019" h="289560">
                  <a:moveTo>
                    <a:pt x="286512" y="0"/>
                  </a:moveTo>
                  <a:lnTo>
                    <a:pt x="143256" y="0"/>
                  </a:lnTo>
                  <a:lnTo>
                    <a:pt x="97974" y="7376"/>
                  </a:lnTo>
                  <a:lnTo>
                    <a:pt x="58649" y="27919"/>
                  </a:lnTo>
                  <a:lnTo>
                    <a:pt x="27639" y="59253"/>
                  </a:lnTo>
                  <a:lnTo>
                    <a:pt x="7303" y="98999"/>
                  </a:lnTo>
                  <a:lnTo>
                    <a:pt x="0" y="144779"/>
                  </a:lnTo>
                  <a:lnTo>
                    <a:pt x="7303" y="190541"/>
                  </a:lnTo>
                  <a:lnTo>
                    <a:pt x="27639" y="230284"/>
                  </a:lnTo>
                  <a:lnTo>
                    <a:pt x="58649" y="261625"/>
                  </a:lnTo>
                  <a:lnTo>
                    <a:pt x="97974" y="282178"/>
                  </a:lnTo>
                  <a:lnTo>
                    <a:pt x="143256" y="289559"/>
                  </a:lnTo>
                  <a:lnTo>
                    <a:pt x="188537" y="282178"/>
                  </a:lnTo>
                  <a:lnTo>
                    <a:pt x="227862" y="261625"/>
                  </a:lnTo>
                  <a:lnTo>
                    <a:pt x="258872" y="230284"/>
                  </a:lnTo>
                  <a:lnTo>
                    <a:pt x="279208" y="190541"/>
                  </a:lnTo>
                  <a:lnTo>
                    <a:pt x="286512" y="144779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003298" y="5409691"/>
            <a:ext cx="715010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Mais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001F5F"/>
                </a:solidFill>
                <a:latin typeface="Arial MT"/>
                <a:cs typeface="Arial MT"/>
              </a:rPr>
              <a:t>Rol</a:t>
            </a:r>
            <a:r>
              <a:rPr sz="9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Arial MT"/>
                <a:cs typeface="Arial MT"/>
              </a:rPr>
              <a:t>Ampliado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243064" y="1261363"/>
            <a:ext cx="13125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C55A11"/>
                </a:solidFill>
                <a:latin typeface="Arial"/>
                <a:cs typeface="Arial"/>
              </a:rPr>
              <a:t>EMPRESARIAL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833117" y="1213866"/>
            <a:ext cx="15049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C55A11"/>
                </a:solidFill>
                <a:latin typeface="Arial"/>
                <a:cs typeface="Arial"/>
              </a:rPr>
              <a:t>PME</a:t>
            </a:r>
            <a:r>
              <a:rPr sz="1400" b="1" spc="-2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55A11"/>
                </a:solidFill>
                <a:latin typeface="Arial"/>
                <a:cs typeface="Arial"/>
              </a:rPr>
              <a:t>E</a:t>
            </a:r>
            <a:r>
              <a:rPr sz="1400" b="1" spc="-2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55A11"/>
                </a:solidFill>
                <a:latin typeface="Arial"/>
                <a:cs typeface="Arial"/>
              </a:rPr>
              <a:t>PME</a:t>
            </a:r>
            <a:r>
              <a:rPr sz="1400" b="1" spc="-2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55A11"/>
                </a:solidFill>
                <a:latin typeface="Arial"/>
                <a:cs typeface="Arial"/>
              </a:rPr>
              <a:t>MAIS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4839"/>
            <a:ext cx="12192000" cy="6233160"/>
            <a:chOff x="0" y="624839"/>
            <a:chExt cx="12192000" cy="6233160"/>
          </a:xfrm>
        </p:grpSpPr>
        <p:sp>
          <p:nvSpPr>
            <p:cNvPr id="3" name="object 3"/>
            <p:cNvSpPr/>
            <p:nvPr/>
          </p:nvSpPr>
          <p:spPr>
            <a:xfrm>
              <a:off x="0" y="624839"/>
              <a:ext cx="12192000" cy="6233160"/>
            </a:xfrm>
            <a:custGeom>
              <a:avLst/>
              <a:gdLst/>
              <a:ahLst/>
              <a:cxnLst/>
              <a:rect l="l" t="t" r="r" b="b"/>
              <a:pathLst>
                <a:path w="12192000" h="6233159">
                  <a:moveTo>
                    <a:pt x="12191999" y="0"/>
                  </a:moveTo>
                  <a:lnTo>
                    <a:pt x="0" y="0"/>
                  </a:lnTo>
                  <a:lnTo>
                    <a:pt x="0" y="6233158"/>
                  </a:lnTo>
                  <a:lnTo>
                    <a:pt x="12191999" y="6233158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006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6176" y="801623"/>
              <a:ext cx="10820400" cy="3587750"/>
            </a:xfrm>
            <a:custGeom>
              <a:avLst/>
              <a:gdLst/>
              <a:ahLst/>
              <a:cxnLst/>
              <a:rect l="l" t="t" r="r" b="b"/>
              <a:pathLst>
                <a:path w="10820400" h="3587750">
                  <a:moveTo>
                    <a:pt x="10626471" y="0"/>
                  </a:moveTo>
                  <a:lnTo>
                    <a:pt x="193865" y="0"/>
                  </a:lnTo>
                  <a:lnTo>
                    <a:pt x="149412" y="5117"/>
                  </a:lnTo>
                  <a:lnTo>
                    <a:pt x="108606" y="19696"/>
                  </a:lnTo>
                  <a:lnTo>
                    <a:pt x="72610" y="42577"/>
                  </a:lnTo>
                  <a:lnTo>
                    <a:pt x="42588" y="72601"/>
                  </a:lnTo>
                  <a:lnTo>
                    <a:pt x="19703" y="108607"/>
                  </a:lnTo>
                  <a:lnTo>
                    <a:pt x="5119" y="149436"/>
                  </a:lnTo>
                  <a:lnTo>
                    <a:pt x="0" y="193928"/>
                  </a:lnTo>
                  <a:lnTo>
                    <a:pt x="0" y="3393567"/>
                  </a:lnTo>
                  <a:lnTo>
                    <a:pt x="5119" y="3438059"/>
                  </a:lnTo>
                  <a:lnTo>
                    <a:pt x="19703" y="3478888"/>
                  </a:lnTo>
                  <a:lnTo>
                    <a:pt x="42588" y="3514894"/>
                  </a:lnTo>
                  <a:lnTo>
                    <a:pt x="72610" y="3544918"/>
                  </a:lnTo>
                  <a:lnTo>
                    <a:pt x="108606" y="3567799"/>
                  </a:lnTo>
                  <a:lnTo>
                    <a:pt x="149412" y="3582378"/>
                  </a:lnTo>
                  <a:lnTo>
                    <a:pt x="193865" y="3587496"/>
                  </a:lnTo>
                  <a:lnTo>
                    <a:pt x="10626471" y="3587496"/>
                  </a:lnTo>
                  <a:lnTo>
                    <a:pt x="10670963" y="3582378"/>
                  </a:lnTo>
                  <a:lnTo>
                    <a:pt x="10711792" y="3567799"/>
                  </a:lnTo>
                  <a:lnTo>
                    <a:pt x="10747798" y="3544918"/>
                  </a:lnTo>
                  <a:lnTo>
                    <a:pt x="10777822" y="3514894"/>
                  </a:lnTo>
                  <a:lnTo>
                    <a:pt x="10800703" y="3478888"/>
                  </a:lnTo>
                  <a:lnTo>
                    <a:pt x="10815282" y="3438059"/>
                  </a:lnTo>
                  <a:lnTo>
                    <a:pt x="10820400" y="3393567"/>
                  </a:lnTo>
                  <a:lnTo>
                    <a:pt x="10820400" y="193928"/>
                  </a:lnTo>
                  <a:lnTo>
                    <a:pt x="10815282" y="149436"/>
                  </a:lnTo>
                  <a:lnTo>
                    <a:pt x="10800703" y="108607"/>
                  </a:lnTo>
                  <a:lnTo>
                    <a:pt x="10777822" y="72601"/>
                  </a:lnTo>
                  <a:lnTo>
                    <a:pt x="10747798" y="42577"/>
                  </a:lnTo>
                  <a:lnTo>
                    <a:pt x="10711792" y="19696"/>
                  </a:lnTo>
                  <a:lnTo>
                    <a:pt x="10670963" y="5117"/>
                  </a:lnTo>
                  <a:lnTo>
                    <a:pt x="10626471" y="0"/>
                  </a:lnTo>
                  <a:close/>
                </a:path>
              </a:pathLst>
            </a:custGeom>
            <a:solidFill>
              <a:srgbClr val="F1F1F1">
                <a:alpha val="4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867" y="1019556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60" h="805180">
                  <a:moveTo>
                    <a:pt x="2368677" y="0"/>
                  </a:moveTo>
                  <a:lnTo>
                    <a:pt x="142887" y="0"/>
                  </a:lnTo>
                  <a:lnTo>
                    <a:pt x="97722" y="7287"/>
                  </a:lnTo>
                  <a:lnTo>
                    <a:pt x="58498" y="27578"/>
                  </a:lnTo>
                  <a:lnTo>
                    <a:pt x="27568" y="58512"/>
                  </a:lnTo>
                  <a:lnTo>
                    <a:pt x="7284" y="97731"/>
                  </a:lnTo>
                  <a:lnTo>
                    <a:pt x="0" y="142875"/>
                  </a:lnTo>
                  <a:lnTo>
                    <a:pt x="0" y="661797"/>
                  </a:lnTo>
                  <a:lnTo>
                    <a:pt x="7284" y="706940"/>
                  </a:lnTo>
                  <a:lnTo>
                    <a:pt x="27568" y="746159"/>
                  </a:lnTo>
                  <a:lnTo>
                    <a:pt x="58498" y="777093"/>
                  </a:lnTo>
                  <a:lnTo>
                    <a:pt x="97722" y="797384"/>
                  </a:lnTo>
                  <a:lnTo>
                    <a:pt x="142887" y="804672"/>
                  </a:lnTo>
                  <a:lnTo>
                    <a:pt x="2368677" y="804672"/>
                  </a:lnTo>
                  <a:lnTo>
                    <a:pt x="2413820" y="797384"/>
                  </a:lnTo>
                  <a:lnTo>
                    <a:pt x="2453039" y="777093"/>
                  </a:lnTo>
                  <a:lnTo>
                    <a:pt x="2483973" y="746159"/>
                  </a:lnTo>
                  <a:lnTo>
                    <a:pt x="2504264" y="706940"/>
                  </a:lnTo>
                  <a:lnTo>
                    <a:pt x="2511552" y="661797"/>
                  </a:lnTo>
                  <a:lnTo>
                    <a:pt x="2511552" y="142875"/>
                  </a:lnTo>
                  <a:lnTo>
                    <a:pt x="2504264" y="97731"/>
                  </a:lnTo>
                  <a:lnTo>
                    <a:pt x="2483973" y="58512"/>
                  </a:lnTo>
                  <a:lnTo>
                    <a:pt x="2453039" y="27578"/>
                  </a:lnTo>
                  <a:lnTo>
                    <a:pt x="2413820" y="7287"/>
                  </a:lnTo>
                  <a:lnTo>
                    <a:pt x="23686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8867" y="1019556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60" h="805180">
                  <a:moveTo>
                    <a:pt x="0" y="142875"/>
                  </a:moveTo>
                  <a:lnTo>
                    <a:pt x="7284" y="97731"/>
                  </a:lnTo>
                  <a:lnTo>
                    <a:pt x="27568" y="58512"/>
                  </a:lnTo>
                  <a:lnTo>
                    <a:pt x="58498" y="27578"/>
                  </a:lnTo>
                  <a:lnTo>
                    <a:pt x="97722" y="7287"/>
                  </a:lnTo>
                  <a:lnTo>
                    <a:pt x="142887" y="0"/>
                  </a:lnTo>
                  <a:lnTo>
                    <a:pt x="2368677" y="0"/>
                  </a:lnTo>
                  <a:lnTo>
                    <a:pt x="2413820" y="7287"/>
                  </a:lnTo>
                  <a:lnTo>
                    <a:pt x="2453039" y="27578"/>
                  </a:lnTo>
                  <a:lnTo>
                    <a:pt x="2483973" y="58512"/>
                  </a:lnTo>
                  <a:lnTo>
                    <a:pt x="2504264" y="97731"/>
                  </a:lnTo>
                  <a:lnTo>
                    <a:pt x="2511552" y="142875"/>
                  </a:lnTo>
                  <a:lnTo>
                    <a:pt x="2511552" y="661797"/>
                  </a:lnTo>
                  <a:lnTo>
                    <a:pt x="2504264" y="706940"/>
                  </a:lnTo>
                  <a:lnTo>
                    <a:pt x="2483973" y="746159"/>
                  </a:lnTo>
                  <a:lnTo>
                    <a:pt x="2453039" y="777093"/>
                  </a:lnTo>
                  <a:lnTo>
                    <a:pt x="2413820" y="797384"/>
                  </a:lnTo>
                  <a:lnTo>
                    <a:pt x="2368677" y="804672"/>
                  </a:lnTo>
                  <a:lnTo>
                    <a:pt x="142887" y="804672"/>
                  </a:lnTo>
                  <a:lnTo>
                    <a:pt x="97722" y="797384"/>
                  </a:lnTo>
                  <a:lnTo>
                    <a:pt x="58498" y="777093"/>
                  </a:lnTo>
                  <a:lnTo>
                    <a:pt x="27568" y="746159"/>
                  </a:lnTo>
                  <a:lnTo>
                    <a:pt x="7284" y="706940"/>
                  </a:lnTo>
                  <a:lnTo>
                    <a:pt x="0" y="661797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3196" y="1019556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2371725" y="0"/>
                  </a:moveTo>
                  <a:lnTo>
                    <a:pt x="142875" y="0"/>
                  </a:ln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0" y="661797"/>
                  </a:lnTo>
                  <a:lnTo>
                    <a:pt x="7287" y="706940"/>
                  </a:lnTo>
                  <a:lnTo>
                    <a:pt x="27578" y="746159"/>
                  </a:lnTo>
                  <a:lnTo>
                    <a:pt x="58512" y="777093"/>
                  </a:lnTo>
                  <a:lnTo>
                    <a:pt x="97731" y="797384"/>
                  </a:lnTo>
                  <a:lnTo>
                    <a:pt x="142875" y="804672"/>
                  </a:lnTo>
                  <a:lnTo>
                    <a:pt x="2371725" y="804672"/>
                  </a:lnTo>
                  <a:lnTo>
                    <a:pt x="2416868" y="797384"/>
                  </a:lnTo>
                  <a:lnTo>
                    <a:pt x="2456087" y="777093"/>
                  </a:lnTo>
                  <a:lnTo>
                    <a:pt x="2487021" y="746159"/>
                  </a:lnTo>
                  <a:lnTo>
                    <a:pt x="2507312" y="706940"/>
                  </a:lnTo>
                  <a:lnTo>
                    <a:pt x="2514600" y="661797"/>
                  </a:lnTo>
                  <a:lnTo>
                    <a:pt x="2514600" y="142875"/>
                  </a:lnTo>
                  <a:lnTo>
                    <a:pt x="2507312" y="97731"/>
                  </a:lnTo>
                  <a:lnTo>
                    <a:pt x="2487021" y="58512"/>
                  </a:lnTo>
                  <a:lnTo>
                    <a:pt x="2456087" y="27578"/>
                  </a:lnTo>
                  <a:lnTo>
                    <a:pt x="2416868" y="7287"/>
                  </a:lnTo>
                  <a:lnTo>
                    <a:pt x="2371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73196" y="1019556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2371725" y="0"/>
                  </a:lnTo>
                  <a:lnTo>
                    <a:pt x="2416868" y="7287"/>
                  </a:lnTo>
                  <a:lnTo>
                    <a:pt x="2456087" y="27578"/>
                  </a:lnTo>
                  <a:lnTo>
                    <a:pt x="2487021" y="58512"/>
                  </a:lnTo>
                  <a:lnTo>
                    <a:pt x="2507312" y="97731"/>
                  </a:lnTo>
                  <a:lnTo>
                    <a:pt x="2514600" y="142875"/>
                  </a:lnTo>
                  <a:lnTo>
                    <a:pt x="2514600" y="661797"/>
                  </a:lnTo>
                  <a:lnTo>
                    <a:pt x="2507312" y="706940"/>
                  </a:lnTo>
                  <a:lnTo>
                    <a:pt x="2487021" y="746159"/>
                  </a:lnTo>
                  <a:lnTo>
                    <a:pt x="2456087" y="777093"/>
                  </a:lnTo>
                  <a:lnTo>
                    <a:pt x="2416868" y="797384"/>
                  </a:lnTo>
                  <a:lnTo>
                    <a:pt x="2371725" y="804672"/>
                  </a:lnTo>
                  <a:lnTo>
                    <a:pt x="142875" y="804672"/>
                  </a:lnTo>
                  <a:lnTo>
                    <a:pt x="97731" y="797384"/>
                  </a:lnTo>
                  <a:lnTo>
                    <a:pt x="58512" y="777093"/>
                  </a:lnTo>
                  <a:lnTo>
                    <a:pt x="27578" y="746159"/>
                  </a:lnTo>
                  <a:lnTo>
                    <a:pt x="7287" y="706940"/>
                  </a:lnTo>
                  <a:lnTo>
                    <a:pt x="0" y="661797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8379" y="1019556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59" h="805180">
                  <a:moveTo>
                    <a:pt x="2368677" y="0"/>
                  </a:moveTo>
                  <a:lnTo>
                    <a:pt x="142875" y="0"/>
                  </a:ln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0" y="661797"/>
                  </a:lnTo>
                  <a:lnTo>
                    <a:pt x="7287" y="706940"/>
                  </a:lnTo>
                  <a:lnTo>
                    <a:pt x="27578" y="746159"/>
                  </a:lnTo>
                  <a:lnTo>
                    <a:pt x="58512" y="777093"/>
                  </a:lnTo>
                  <a:lnTo>
                    <a:pt x="97731" y="797384"/>
                  </a:lnTo>
                  <a:lnTo>
                    <a:pt x="142875" y="804672"/>
                  </a:lnTo>
                  <a:lnTo>
                    <a:pt x="2368677" y="804672"/>
                  </a:lnTo>
                  <a:lnTo>
                    <a:pt x="2413820" y="797384"/>
                  </a:lnTo>
                  <a:lnTo>
                    <a:pt x="2453039" y="777093"/>
                  </a:lnTo>
                  <a:lnTo>
                    <a:pt x="2483973" y="746159"/>
                  </a:lnTo>
                  <a:lnTo>
                    <a:pt x="2504264" y="706940"/>
                  </a:lnTo>
                  <a:lnTo>
                    <a:pt x="2511552" y="661797"/>
                  </a:lnTo>
                  <a:lnTo>
                    <a:pt x="2511552" y="142875"/>
                  </a:lnTo>
                  <a:lnTo>
                    <a:pt x="2504264" y="97731"/>
                  </a:lnTo>
                  <a:lnTo>
                    <a:pt x="2483973" y="58512"/>
                  </a:lnTo>
                  <a:lnTo>
                    <a:pt x="2453039" y="27578"/>
                  </a:lnTo>
                  <a:lnTo>
                    <a:pt x="2413820" y="7287"/>
                  </a:lnTo>
                  <a:lnTo>
                    <a:pt x="23686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88379" y="1019556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59" h="80518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2368677" y="0"/>
                  </a:lnTo>
                  <a:lnTo>
                    <a:pt x="2413820" y="7287"/>
                  </a:lnTo>
                  <a:lnTo>
                    <a:pt x="2453039" y="27578"/>
                  </a:lnTo>
                  <a:lnTo>
                    <a:pt x="2483973" y="58512"/>
                  </a:lnTo>
                  <a:lnTo>
                    <a:pt x="2504264" y="97731"/>
                  </a:lnTo>
                  <a:lnTo>
                    <a:pt x="2511552" y="142875"/>
                  </a:lnTo>
                  <a:lnTo>
                    <a:pt x="2511552" y="661797"/>
                  </a:lnTo>
                  <a:lnTo>
                    <a:pt x="2504264" y="706940"/>
                  </a:lnTo>
                  <a:lnTo>
                    <a:pt x="2483973" y="746159"/>
                  </a:lnTo>
                  <a:lnTo>
                    <a:pt x="2453039" y="777093"/>
                  </a:lnTo>
                  <a:lnTo>
                    <a:pt x="2413820" y="797384"/>
                  </a:lnTo>
                  <a:lnTo>
                    <a:pt x="2368677" y="804672"/>
                  </a:lnTo>
                  <a:lnTo>
                    <a:pt x="142875" y="804672"/>
                  </a:lnTo>
                  <a:lnTo>
                    <a:pt x="97731" y="797384"/>
                  </a:lnTo>
                  <a:lnTo>
                    <a:pt x="58512" y="777093"/>
                  </a:lnTo>
                  <a:lnTo>
                    <a:pt x="27578" y="746159"/>
                  </a:lnTo>
                  <a:lnTo>
                    <a:pt x="7287" y="706940"/>
                  </a:lnTo>
                  <a:lnTo>
                    <a:pt x="0" y="661797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12707" y="1019556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2371725" y="0"/>
                  </a:moveTo>
                  <a:lnTo>
                    <a:pt x="142875" y="0"/>
                  </a:ln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0" y="661797"/>
                  </a:lnTo>
                  <a:lnTo>
                    <a:pt x="7287" y="706940"/>
                  </a:lnTo>
                  <a:lnTo>
                    <a:pt x="27578" y="746159"/>
                  </a:lnTo>
                  <a:lnTo>
                    <a:pt x="58512" y="777093"/>
                  </a:lnTo>
                  <a:lnTo>
                    <a:pt x="97731" y="797384"/>
                  </a:lnTo>
                  <a:lnTo>
                    <a:pt x="142875" y="804672"/>
                  </a:lnTo>
                  <a:lnTo>
                    <a:pt x="2371725" y="804672"/>
                  </a:lnTo>
                  <a:lnTo>
                    <a:pt x="2416868" y="797384"/>
                  </a:lnTo>
                  <a:lnTo>
                    <a:pt x="2456087" y="777093"/>
                  </a:lnTo>
                  <a:lnTo>
                    <a:pt x="2487021" y="746159"/>
                  </a:lnTo>
                  <a:lnTo>
                    <a:pt x="2507312" y="706940"/>
                  </a:lnTo>
                  <a:lnTo>
                    <a:pt x="2514600" y="661797"/>
                  </a:lnTo>
                  <a:lnTo>
                    <a:pt x="2514600" y="142875"/>
                  </a:lnTo>
                  <a:lnTo>
                    <a:pt x="2507312" y="97731"/>
                  </a:lnTo>
                  <a:lnTo>
                    <a:pt x="2487021" y="58512"/>
                  </a:lnTo>
                  <a:lnTo>
                    <a:pt x="2456087" y="27578"/>
                  </a:lnTo>
                  <a:lnTo>
                    <a:pt x="2416868" y="7287"/>
                  </a:lnTo>
                  <a:lnTo>
                    <a:pt x="2371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12707" y="1019556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2371725" y="0"/>
                  </a:lnTo>
                  <a:lnTo>
                    <a:pt x="2416868" y="7287"/>
                  </a:lnTo>
                  <a:lnTo>
                    <a:pt x="2456087" y="27578"/>
                  </a:lnTo>
                  <a:lnTo>
                    <a:pt x="2487021" y="58512"/>
                  </a:lnTo>
                  <a:lnTo>
                    <a:pt x="2507312" y="97731"/>
                  </a:lnTo>
                  <a:lnTo>
                    <a:pt x="2514600" y="142875"/>
                  </a:lnTo>
                  <a:lnTo>
                    <a:pt x="2514600" y="661797"/>
                  </a:lnTo>
                  <a:lnTo>
                    <a:pt x="2507312" y="706940"/>
                  </a:lnTo>
                  <a:lnTo>
                    <a:pt x="2487021" y="746159"/>
                  </a:lnTo>
                  <a:lnTo>
                    <a:pt x="2456087" y="777093"/>
                  </a:lnTo>
                  <a:lnTo>
                    <a:pt x="2416868" y="797384"/>
                  </a:lnTo>
                  <a:lnTo>
                    <a:pt x="2371725" y="804672"/>
                  </a:lnTo>
                  <a:lnTo>
                    <a:pt x="142875" y="804672"/>
                  </a:lnTo>
                  <a:lnTo>
                    <a:pt x="97731" y="797384"/>
                  </a:lnTo>
                  <a:lnTo>
                    <a:pt x="58512" y="777093"/>
                  </a:lnTo>
                  <a:lnTo>
                    <a:pt x="27578" y="746159"/>
                  </a:lnTo>
                  <a:lnTo>
                    <a:pt x="7287" y="706940"/>
                  </a:lnTo>
                  <a:lnTo>
                    <a:pt x="0" y="661797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4108" y="3089147"/>
              <a:ext cx="10369550" cy="1158240"/>
            </a:xfrm>
            <a:custGeom>
              <a:avLst/>
              <a:gdLst/>
              <a:ahLst/>
              <a:cxnLst/>
              <a:rect l="l" t="t" r="r" b="b"/>
              <a:pathLst>
                <a:path w="10369550" h="1158239">
                  <a:moveTo>
                    <a:pt x="10258806" y="0"/>
                  </a:moveTo>
                  <a:lnTo>
                    <a:pt x="110451" y="0"/>
                  </a:lnTo>
                  <a:lnTo>
                    <a:pt x="67460" y="8673"/>
                  </a:lnTo>
                  <a:lnTo>
                    <a:pt x="32351" y="32337"/>
                  </a:lnTo>
                  <a:lnTo>
                    <a:pt x="8680" y="67454"/>
                  </a:lnTo>
                  <a:lnTo>
                    <a:pt x="0" y="110489"/>
                  </a:lnTo>
                  <a:lnTo>
                    <a:pt x="0" y="1047750"/>
                  </a:lnTo>
                  <a:lnTo>
                    <a:pt x="8680" y="1090785"/>
                  </a:lnTo>
                  <a:lnTo>
                    <a:pt x="32351" y="1125902"/>
                  </a:lnTo>
                  <a:lnTo>
                    <a:pt x="67460" y="1149566"/>
                  </a:lnTo>
                  <a:lnTo>
                    <a:pt x="110451" y="1158239"/>
                  </a:lnTo>
                  <a:lnTo>
                    <a:pt x="10258806" y="1158239"/>
                  </a:lnTo>
                  <a:lnTo>
                    <a:pt x="10301841" y="1149566"/>
                  </a:lnTo>
                  <a:lnTo>
                    <a:pt x="10336958" y="1125902"/>
                  </a:lnTo>
                  <a:lnTo>
                    <a:pt x="10360622" y="1090785"/>
                  </a:lnTo>
                  <a:lnTo>
                    <a:pt x="10369296" y="1047750"/>
                  </a:lnTo>
                  <a:lnTo>
                    <a:pt x="10369296" y="110489"/>
                  </a:lnTo>
                  <a:lnTo>
                    <a:pt x="10360622" y="67454"/>
                  </a:lnTo>
                  <a:lnTo>
                    <a:pt x="10336958" y="32337"/>
                  </a:lnTo>
                  <a:lnTo>
                    <a:pt x="10301841" y="8673"/>
                  </a:lnTo>
                  <a:lnTo>
                    <a:pt x="10258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3089147"/>
              <a:ext cx="10369550" cy="1158240"/>
            </a:xfrm>
            <a:custGeom>
              <a:avLst/>
              <a:gdLst/>
              <a:ahLst/>
              <a:cxnLst/>
              <a:rect l="l" t="t" r="r" b="b"/>
              <a:pathLst>
                <a:path w="10369550" h="1158239">
                  <a:moveTo>
                    <a:pt x="0" y="110489"/>
                  </a:moveTo>
                  <a:lnTo>
                    <a:pt x="8680" y="67454"/>
                  </a:lnTo>
                  <a:lnTo>
                    <a:pt x="32351" y="32337"/>
                  </a:lnTo>
                  <a:lnTo>
                    <a:pt x="67460" y="8673"/>
                  </a:lnTo>
                  <a:lnTo>
                    <a:pt x="110451" y="0"/>
                  </a:lnTo>
                  <a:lnTo>
                    <a:pt x="10258806" y="0"/>
                  </a:lnTo>
                  <a:lnTo>
                    <a:pt x="10301841" y="8673"/>
                  </a:lnTo>
                  <a:lnTo>
                    <a:pt x="10336958" y="32337"/>
                  </a:lnTo>
                  <a:lnTo>
                    <a:pt x="10360622" y="67454"/>
                  </a:lnTo>
                  <a:lnTo>
                    <a:pt x="10369296" y="110489"/>
                  </a:lnTo>
                  <a:lnTo>
                    <a:pt x="10369296" y="1047750"/>
                  </a:lnTo>
                  <a:lnTo>
                    <a:pt x="10360622" y="1090785"/>
                  </a:lnTo>
                  <a:lnTo>
                    <a:pt x="10336958" y="1125902"/>
                  </a:lnTo>
                  <a:lnTo>
                    <a:pt x="10301841" y="1149566"/>
                  </a:lnTo>
                  <a:lnTo>
                    <a:pt x="10258806" y="1158239"/>
                  </a:lnTo>
                  <a:lnTo>
                    <a:pt x="110451" y="1158239"/>
                  </a:lnTo>
                  <a:lnTo>
                    <a:pt x="67460" y="1149566"/>
                  </a:lnTo>
                  <a:lnTo>
                    <a:pt x="32351" y="1125902"/>
                  </a:lnTo>
                  <a:lnTo>
                    <a:pt x="8680" y="1090785"/>
                  </a:lnTo>
                  <a:lnTo>
                    <a:pt x="0" y="1047750"/>
                  </a:lnTo>
                  <a:lnTo>
                    <a:pt x="0" y="11048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1732" y="160731"/>
            <a:ext cx="462597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0066F3"/>
                </a:solidFill>
              </a:rPr>
              <a:t>Características</a:t>
            </a:r>
            <a:r>
              <a:rPr sz="1700" spc="40" dirty="0">
                <a:solidFill>
                  <a:srgbClr val="0066F3"/>
                </a:solidFill>
              </a:rPr>
              <a:t> </a:t>
            </a:r>
            <a:r>
              <a:rPr sz="1700" spc="-10" dirty="0">
                <a:solidFill>
                  <a:srgbClr val="0066F3"/>
                </a:solidFill>
              </a:rPr>
              <a:t>dos</a:t>
            </a:r>
            <a:r>
              <a:rPr sz="1700" spc="15" dirty="0">
                <a:solidFill>
                  <a:srgbClr val="0066F3"/>
                </a:solidFill>
              </a:rPr>
              <a:t> </a:t>
            </a:r>
            <a:r>
              <a:rPr sz="1700" spc="-10" dirty="0">
                <a:solidFill>
                  <a:srgbClr val="0066F3"/>
                </a:solidFill>
              </a:rPr>
              <a:t>Planos</a:t>
            </a:r>
            <a:r>
              <a:rPr sz="1700" spc="40" dirty="0">
                <a:solidFill>
                  <a:srgbClr val="0066F3"/>
                </a:solidFill>
              </a:rPr>
              <a:t> </a:t>
            </a:r>
            <a:r>
              <a:rPr sz="1700" spc="-5" dirty="0">
                <a:solidFill>
                  <a:srgbClr val="0066F3"/>
                </a:solidFill>
              </a:rPr>
              <a:t>PME</a:t>
            </a:r>
            <a:r>
              <a:rPr sz="1700" spc="-10" dirty="0">
                <a:solidFill>
                  <a:srgbClr val="0066F3"/>
                </a:solidFill>
              </a:rPr>
              <a:t> </a:t>
            </a:r>
            <a:r>
              <a:rPr sz="1700" dirty="0">
                <a:solidFill>
                  <a:srgbClr val="0066F3"/>
                </a:solidFill>
              </a:rPr>
              <a:t>e</a:t>
            </a:r>
            <a:r>
              <a:rPr sz="1700" spc="-10" dirty="0">
                <a:solidFill>
                  <a:srgbClr val="0066F3"/>
                </a:solidFill>
              </a:rPr>
              <a:t> </a:t>
            </a:r>
            <a:r>
              <a:rPr sz="1700" spc="-5" dirty="0">
                <a:solidFill>
                  <a:srgbClr val="0066F3"/>
                </a:solidFill>
              </a:rPr>
              <a:t>PME</a:t>
            </a:r>
            <a:r>
              <a:rPr sz="1700" spc="15" dirty="0">
                <a:solidFill>
                  <a:srgbClr val="0066F3"/>
                </a:solidFill>
              </a:rPr>
              <a:t> </a:t>
            </a:r>
            <a:r>
              <a:rPr sz="1700" spc="-15" dirty="0">
                <a:solidFill>
                  <a:srgbClr val="0066F3"/>
                </a:solidFill>
              </a:rPr>
              <a:t>MAIS</a:t>
            </a:r>
            <a:endParaRPr sz="1700"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78" y="268224"/>
            <a:ext cx="604994" cy="12496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667382" y="1151636"/>
            <a:ext cx="1350645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taçã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Odontológica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61815" y="1162304"/>
            <a:ext cx="1251585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br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ngên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Nacional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59345" y="1182624"/>
            <a:ext cx="10379075" cy="2871470"/>
            <a:chOff x="859345" y="1182624"/>
            <a:chExt cx="10379075" cy="287147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40" y="1182624"/>
              <a:ext cx="569976" cy="4693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1503" y="1182624"/>
              <a:ext cx="566927" cy="4693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64108" y="1915668"/>
              <a:ext cx="10369550" cy="1085215"/>
            </a:xfrm>
            <a:custGeom>
              <a:avLst/>
              <a:gdLst/>
              <a:ahLst/>
              <a:cxnLst/>
              <a:rect l="l" t="t" r="r" b="b"/>
              <a:pathLst>
                <a:path w="10369550" h="1085214">
                  <a:moveTo>
                    <a:pt x="10280523" y="0"/>
                  </a:moveTo>
                  <a:lnTo>
                    <a:pt x="88722" y="0"/>
                  </a:lnTo>
                  <a:lnTo>
                    <a:pt x="54188" y="6977"/>
                  </a:lnTo>
                  <a:lnTo>
                    <a:pt x="25987" y="26003"/>
                  </a:lnTo>
                  <a:lnTo>
                    <a:pt x="6972" y="54221"/>
                  </a:lnTo>
                  <a:lnTo>
                    <a:pt x="0" y="88773"/>
                  </a:lnTo>
                  <a:lnTo>
                    <a:pt x="0" y="996315"/>
                  </a:lnTo>
                  <a:lnTo>
                    <a:pt x="6972" y="1030866"/>
                  </a:lnTo>
                  <a:lnTo>
                    <a:pt x="25987" y="1059084"/>
                  </a:lnTo>
                  <a:lnTo>
                    <a:pt x="54188" y="1078110"/>
                  </a:lnTo>
                  <a:lnTo>
                    <a:pt x="88722" y="1085088"/>
                  </a:lnTo>
                  <a:lnTo>
                    <a:pt x="10280523" y="1085088"/>
                  </a:lnTo>
                  <a:lnTo>
                    <a:pt x="10315074" y="1078110"/>
                  </a:lnTo>
                  <a:lnTo>
                    <a:pt x="10343292" y="1059084"/>
                  </a:lnTo>
                  <a:lnTo>
                    <a:pt x="10362318" y="1030866"/>
                  </a:lnTo>
                  <a:lnTo>
                    <a:pt x="10369296" y="996315"/>
                  </a:lnTo>
                  <a:lnTo>
                    <a:pt x="10369296" y="88773"/>
                  </a:lnTo>
                  <a:lnTo>
                    <a:pt x="10362318" y="54221"/>
                  </a:lnTo>
                  <a:lnTo>
                    <a:pt x="10343292" y="26003"/>
                  </a:lnTo>
                  <a:lnTo>
                    <a:pt x="10315074" y="6977"/>
                  </a:lnTo>
                  <a:lnTo>
                    <a:pt x="10280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64108" y="1915668"/>
              <a:ext cx="10369550" cy="1085215"/>
            </a:xfrm>
            <a:custGeom>
              <a:avLst/>
              <a:gdLst/>
              <a:ahLst/>
              <a:cxnLst/>
              <a:rect l="l" t="t" r="r" b="b"/>
              <a:pathLst>
                <a:path w="10369550" h="1085214">
                  <a:moveTo>
                    <a:pt x="0" y="88773"/>
                  </a:moveTo>
                  <a:lnTo>
                    <a:pt x="6972" y="54221"/>
                  </a:lnTo>
                  <a:lnTo>
                    <a:pt x="25987" y="26003"/>
                  </a:lnTo>
                  <a:lnTo>
                    <a:pt x="54188" y="6977"/>
                  </a:lnTo>
                  <a:lnTo>
                    <a:pt x="88722" y="0"/>
                  </a:lnTo>
                  <a:lnTo>
                    <a:pt x="10280523" y="0"/>
                  </a:lnTo>
                  <a:lnTo>
                    <a:pt x="10315074" y="6977"/>
                  </a:lnTo>
                  <a:lnTo>
                    <a:pt x="10343292" y="26003"/>
                  </a:lnTo>
                  <a:lnTo>
                    <a:pt x="10362318" y="54221"/>
                  </a:lnTo>
                  <a:lnTo>
                    <a:pt x="10369296" y="88773"/>
                  </a:lnTo>
                  <a:lnTo>
                    <a:pt x="10369296" y="996315"/>
                  </a:lnTo>
                  <a:lnTo>
                    <a:pt x="10362318" y="1030866"/>
                  </a:lnTo>
                  <a:lnTo>
                    <a:pt x="10343292" y="1059084"/>
                  </a:lnTo>
                  <a:lnTo>
                    <a:pt x="10315074" y="1078110"/>
                  </a:lnTo>
                  <a:lnTo>
                    <a:pt x="10280523" y="1085088"/>
                  </a:lnTo>
                  <a:lnTo>
                    <a:pt x="88722" y="1085088"/>
                  </a:lnTo>
                  <a:lnTo>
                    <a:pt x="54188" y="1078110"/>
                  </a:lnTo>
                  <a:lnTo>
                    <a:pt x="25987" y="1059084"/>
                  </a:lnTo>
                  <a:lnTo>
                    <a:pt x="6972" y="1030866"/>
                  </a:lnTo>
                  <a:lnTo>
                    <a:pt x="0" y="996315"/>
                  </a:lnTo>
                  <a:lnTo>
                    <a:pt x="0" y="88773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1184" y="3471672"/>
              <a:ext cx="704088" cy="58216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056002" y="3184769"/>
            <a:ext cx="8107680" cy="92201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Elegibilidade</a:t>
            </a:r>
            <a:r>
              <a:rPr sz="16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para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Dependentes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Até</a:t>
            </a:r>
            <a:r>
              <a:rPr sz="1400" spc="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3º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grau</a:t>
            </a:r>
            <a:r>
              <a:rPr sz="1400" spc="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consanguíneo</a:t>
            </a:r>
            <a:r>
              <a:rPr sz="1400" spc="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(cônjuge;</a:t>
            </a:r>
            <a:r>
              <a:rPr sz="1400" spc="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companheiro;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Filhos;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enteado</a:t>
            </a:r>
            <a:r>
              <a:rPr sz="1400" spc="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tutelado;</a:t>
            </a:r>
            <a:r>
              <a:rPr sz="1400" spc="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pai,</a:t>
            </a:r>
            <a:r>
              <a:rPr sz="1400" spc="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mãe,</a:t>
            </a:r>
            <a:r>
              <a:rPr sz="1400" spc="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irmãos,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avós,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netos(as),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tios(as),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sobrinho(as),</a:t>
            </a:r>
            <a:r>
              <a:rPr sz="1400" spc="9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bisnetos(as),</a:t>
            </a:r>
            <a:r>
              <a:rPr sz="1400" spc="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sogro(a),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genro,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nora,</a:t>
            </a:r>
            <a:r>
              <a:rPr sz="1400" spc="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padrasto,</a:t>
            </a:r>
            <a:r>
              <a:rPr sz="1400" spc="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madrasta</a:t>
            </a:r>
            <a:r>
              <a:rPr sz="1400" spc="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cunhado(a).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11442" y="1071752"/>
            <a:ext cx="11252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Ree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bo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11442" y="1318336"/>
            <a:ext cx="1577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1x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3x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tabela,</a:t>
            </a:r>
            <a:r>
              <a:rPr sz="1400" spc="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acordo</a:t>
            </a:r>
            <a:r>
              <a:rPr sz="1400" spc="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com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plano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43429" y="1958721"/>
            <a:ext cx="5284470" cy="84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Sem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Carências</a:t>
            </a:r>
            <a:endParaRPr sz="180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  <a:spcBef>
                <a:spcPts val="1370"/>
              </a:spcBef>
            </a:pP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Isenção</a:t>
            </a:r>
            <a:r>
              <a:rPr sz="12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total</a:t>
            </a:r>
            <a:r>
              <a:rPr sz="12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2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carência</a:t>
            </a:r>
            <a:r>
              <a:rPr sz="1200" spc="-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no ato</a:t>
            </a:r>
            <a:r>
              <a:rPr sz="12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da</a:t>
            </a:r>
            <a:r>
              <a:rPr sz="12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contratação.</a:t>
            </a:r>
            <a:endParaRPr sz="1200">
              <a:latin typeface="Arial MT"/>
              <a:cs typeface="Arial MT"/>
            </a:endParaRPr>
          </a:p>
          <a:p>
            <a:pPr marL="4191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Condição</a:t>
            </a:r>
            <a:r>
              <a:rPr sz="12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comercial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sujeita a</a:t>
            </a:r>
            <a:r>
              <a:rPr sz="1200" spc="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alteração</a:t>
            </a:r>
            <a:r>
              <a:rPr sz="1200" spc="-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200" spc="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qualquer</a:t>
            </a:r>
            <a:r>
              <a:rPr sz="1200" spc="-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momento</a:t>
            </a:r>
            <a:r>
              <a:rPr sz="1200" spc="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pela</a:t>
            </a:r>
            <a:r>
              <a:rPr sz="12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SulAmérica.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8239" y="2371344"/>
            <a:ext cx="569976" cy="469391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554718" y="1163574"/>
            <a:ext cx="1200150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Não</a:t>
            </a: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possui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Coparticipação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55319" y="1173480"/>
            <a:ext cx="8884920" cy="2326005"/>
            <a:chOff x="655319" y="1173480"/>
            <a:chExt cx="8884920" cy="232600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3312" y="1182624"/>
              <a:ext cx="566927" cy="4693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8191" y="1173480"/>
              <a:ext cx="569976" cy="46939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5319" y="3029712"/>
              <a:ext cx="786384" cy="469391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793191" y="3172713"/>
            <a:ext cx="5105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NOVO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58467" y="4601083"/>
            <a:ext cx="4034790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Ampla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Rede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Nacional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Com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de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34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mil</a:t>
            </a:r>
            <a:r>
              <a:rPr sz="1400" spc="3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opções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atendimento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em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todas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regiões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Brasil</a:t>
            </a:r>
            <a:r>
              <a:rPr sz="1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corresponde</a:t>
            </a:r>
            <a:r>
              <a:rPr sz="12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11mil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dentistas)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48702" y="4671771"/>
            <a:ext cx="1877695" cy="485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Canal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venda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Corretor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E-commerce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11172" y="5602325"/>
            <a:ext cx="32835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Atendimento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clínica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escolha</a:t>
            </a:r>
            <a:r>
              <a:rPr sz="1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beneficiário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47674" y="765048"/>
            <a:ext cx="10217785" cy="5328285"/>
            <a:chOff x="947674" y="765048"/>
            <a:chExt cx="10217785" cy="5328285"/>
          </a:xfrm>
        </p:grpSpPr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8344" y="4584192"/>
              <a:ext cx="429768" cy="5791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9952" y="5550407"/>
              <a:ext cx="606552" cy="54254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54024" y="4675632"/>
              <a:ext cx="10205085" cy="1362710"/>
            </a:xfrm>
            <a:custGeom>
              <a:avLst/>
              <a:gdLst/>
              <a:ahLst/>
              <a:cxnLst/>
              <a:rect l="l" t="t" r="r" b="b"/>
              <a:pathLst>
                <a:path w="10205085" h="1362710">
                  <a:moveTo>
                    <a:pt x="5141976" y="1362456"/>
                  </a:moveTo>
                  <a:lnTo>
                    <a:pt x="5145024" y="0"/>
                  </a:lnTo>
                </a:path>
                <a:path w="10205085" h="1362710">
                  <a:moveTo>
                    <a:pt x="10204704" y="685800"/>
                  </a:moveTo>
                  <a:lnTo>
                    <a:pt x="0" y="68275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47103" y="5465063"/>
              <a:ext cx="621792" cy="61874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67856" y="4620768"/>
              <a:ext cx="652272" cy="60350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36992" y="765048"/>
              <a:ext cx="789431" cy="469391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7648702" y="5453310"/>
            <a:ext cx="2207895" cy="7594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Opções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pagamento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Boleto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DCC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078216" y="907491"/>
            <a:ext cx="5105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NOVO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1791"/>
            <a:ext cx="12192000" cy="6236335"/>
            <a:chOff x="0" y="621791"/>
            <a:chExt cx="12192000" cy="6236335"/>
          </a:xfrm>
        </p:grpSpPr>
        <p:sp>
          <p:nvSpPr>
            <p:cNvPr id="3" name="object 3"/>
            <p:cNvSpPr/>
            <p:nvPr/>
          </p:nvSpPr>
          <p:spPr>
            <a:xfrm>
              <a:off x="0" y="621791"/>
              <a:ext cx="12192000" cy="6236335"/>
            </a:xfrm>
            <a:custGeom>
              <a:avLst/>
              <a:gdLst/>
              <a:ahLst/>
              <a:cxnLst/>
              <a:rect l="l" t="t" r="r" b="b"/>
              <a:pathLst>
                <a:path w="12192000" h="6236334">
                  <a:moveTo>
                    <a:pt x="12191999" y="0"/>
                  </a:moveTo>
                  <a:lnTo>
                    <a:pt x="0" y="0"/>
                  </a:lnTo>
                  <a:lnTo>
                    <a:pt x="0" y="6236205"/>
                  </a:lnTo>
                  <a:lnTo>
                    <a:pt x="12191999" y="6236205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6176" y="801623"/>
              <a:ext cx="10820400" cy="3575685"/>
            </a:xfrm>
            <a:custGeom>
              <a:avLst/>
              <a:gdLst/>
              <a:ahLst/>
              <a:cxnLst/>
              <a:rect l="l" t="t" r="r" b="b"/>
              <a:pathLst>
                <a:path w="10820400" h="3575685">
                  <a:moveTo>
                    <a:pt x="10627233" y="0"/>
                  </a:moveTo>
                  <a:lnTo>
                    <a:pt x="193217" y="0"/>
                  </a:lnTo>
                  <a:lnTo>
                    <a:pt x="148912" y="5101"/>
                  </a:lnTo>
                  <a:lnTo>
                    <a:pt x="108242" y="19634"/>
                  </a:lnTo>
                  <a:lnTo>
                    <a:pt x="72367" y="42437"/>
                  </a:lnTo>
                  <a:lnTo>
                    <a:pt x="42445" y="72352"/>
                  </a:lnTo>
                  <a:lnTo>
                    <a:pt x="19637" y="108218"/>
                  </a:lnTo>
                  <a:lnTo>
                    <a:pt x="5102" y="148876"/>
                  </a:lnTo>
                  <a:lnTo>
                    <a:pt x="0" y="193166"/>
                  </a:lnTo>
                  <a:lnTo>
                    <a:pt x="0" y="3382137"/>
                  </a:lnTo>
                  <a:lnTo>
                    <a:pt x="5102" y="3426427"/>
                  </a:lnTo>
                  <a:lnTo>
                    <a:pt x="19637" y="3467085"/>
                  </a:lnTo>
                  <a:lnTo>
                    <a:pt x="42445" y="3502951"/>
                  </a:lnTo>
                  <a:lnTo>
                    <a:pt x="72367" y="3532866"/>
                  </a:lnTo>
                  <a:lnTo>
                    <a:pt x="108242" y="3555669"/>
                  </a:lnTo>
                  <a:lnTo>
                    <a:pt x="148912" y="3570202"/>
                  </a:lnTo>
                  <a:lnTo>
                    <a:pt x="193217" y="3575304"/>
                  </a:lnTo>
                  <a:lnTo>
                    <a:pt x="10627233" y="3575304"/>
                  </a:lnTo>
                  <a:lnTo>
                    <a:pt x="10671523" y="3570202"/>
                  </a:lnTo>
                  <a:lnTo>
                    <a:pt x="10712181" y="3555669"/>
                  </a:lnTo>
                  <a:lnTo>
                    <a:pt x="10748047" y="3532866"/>
                  </a:lnTo>
                  <a:lnTo>
                    <a:pt x="10777962" y="3502951"/>
                  </a:lnTo>
                  <a:lnTo>
                    <a:pt x="10800765" y="3467085"/>
                  </a:lnTo>
                  <a:lnTo>
                    <a:pt x="10815298" y="3426427"/>
                  </a:lnTo>
                  <a:lnTo>
                    <a:pt x="10820400" y="3382137"/>
                  </a:lnTo>
                  <a:lnTo>
                    <a:pt x="10820400" y="193166"/>
                  </a:lnTo>
                  <a:lnTo>
                    <a:pt x="10815298" y="148876"/>
                  </a:lnTo>
                  <a:lnTo>
                    <a:pt x="10800765" y="108218"/>
                  </a:lnTo>
                  <a:lnTo>
                    <a:pt x="10777962" y="72352"/>
                  </a:lnTo>
                  <a:lnTo>
                    <a:pt x="10748047" y="42437"/>
                  </a:lnTo>
                  <a:lnTo>
                    <a:pt x="10712181" y="19634"/>
                  </a:lnTo>
                  <a:lnTo>
                    <a:pt x="10671523" y="5101"/>
                  </a:lnTo>
                  <a:lnTo>
                    <a:pt x="10627233" y="0"/>
                  </a:lnTo>
                  <a:close/>
                </a:path>
              </a:pathLst>
            </a:custGeom>
            <a:solidFill>
              <a:srgbClr val="F1F1F1">
                <a:alpha val="4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867" y="1019556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60" h="805180">
                  <a:moveTo>
                    <a:pt x="2368677" y="0"/>
                  </a:moveTo>
                  <a:lnTo>
                    <a:pt x="142887" y="0"/>
                  </a:lnTo>
                  <a:lnTo>
                    <a:pt x="97722" y="7287"/>
                  </a:lnTo>
                  <a:lnTo>
                    <a:pt x="58498" y="27578"/>
                  </a:lnTo>
                  <a:lnTo>
                    <a:pt x="27568" y="58512"/>
                  </a:lnTo>
                  <a:lnTo>
                    <a:pt x="7284" y="97731"/>
                  </a:lnTo>
                  <a:lnTo>
                    <a:pt x="0" y="142875"/>
                  </a:lnTo>
                  <a:lnTo>
                    <a:pt x="0" y="661797"/>
                  </a:lnTo>
                  <a:lnTo>
                    <a:pt x="7284" y="706940"/>
                  </a:lnTo>
                  <a:lnTo>
                    <a:pt x="27568" y="746159"/>
                  </a:lnTo>
                  <a:lnTo>
                    <a:pt x="58498" y="777093"/>
                  </a:lnTo>
                  <a:lnTo>
                    <a:pt x="97722" y="797384"/>
                  </a:lnTo>
                  <a:lnTo>
                    <a:pt x="142887" y="804672"/>
                  </a:lnTo>
                  <a:lnTo>
                    <a:pt x="2368677" y="804672"/>
                  </a:lnTo>
                  <a:lnTo>
                    <a:pt x="2413820" y="797384"/>
                  </a:lnTo>
                  <a:lnTo>
                    <a:pt x="2453039" y="777093"/>
                  </a:lnTo>
                  <a:lnTo>
                    <a:pt x="2483973" y="746159"/>
                  </a:lnTo>
                  <a:lnTo>
                    <a:pt x="2504264" y="706940"/>
                  </a:lnTo>
                  <a:lnTo>
                    <a:pt x="2511552" y="661797"/>
                  </a:lnTo>
                  <a:lnTo>
                    <a:pt x="2511552" y="142875"/>
                  </a:lnTo>
                  <a:lnTo>
                    <a:pt x="2504264" y="97731"/>
                  </a:lnTo>
                  <a:lnTo>
                    <a:pt x="2483973" y="58512"/>
                  </a:lnTo>
                  <a:lnTo>
                    <a:pt x="2453039" y="27578"/>
                  </a:lnTo>
                  <a:lnTo>
                    <a:pt x="2413820" y="7287"/>
                  </a:lnTo>
                  <a:lnTo>
                    <a:pt x="23686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8867" y="1019556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60" h="805180">
                  <a:moveTo>
                    <a:pt x="0" y="142875"/>
                  </a:moveTo>
                  <a:lnTo>
                    <a:pt x="7284" y="97731"/>
                  </a:lnTo>
                  <a:lnTo>
                    <a:pt x="27568" y="58512"/>
                  </a:lnTo>
                  <a:lnTo>
                    <a:pt x="58498" y="27578"/>
                  </a:lnTo>
                  <a:lnTo>
                    <a:pt x="97722" y="7287"/>
                  </a:lnTo>
                  <a:lnTo>
                    <a:pt x="142887" y="0"/>
                  </a:lnTo>
                  <a:lnTo>
                    <a:pt x="2368677" y="0"/>
                  </a:lnTo>
                  <a:lnTo>
                    <a:pt x="2413820" y="7287"/>
                  </a:lnTo>
                  <a:lnTo>
                    <a:pt x="2453039" y="27578"/>
                  </a:lnTo>
                  <a:lnTo>
                    <a:pt x="2483973" y="58512"/>
                  </a:lnTo>
                  <a:lnTo>
                    <a:pt x="2504264" y="97731"/>
                  </a:lnTo>
                  <a:lnTo>
                    <a:pt x="2511552" y="142875"/>
                  </a:lnTo>
                  <a:lnTo>
                    <a:pt x="2511552" y="661797"/>
                  </a:lnTo>
                  <a:lnTo>
                    <a:pt x="2504264" y="706940"/>
                  </a:lnTo>
                  <a:lnTo>
                    <a:pt x="2483973" y="746159"/>
                  </a:lnTo>
                  <a:lnTo>
                    <a:pt x="2453039" y="777093"/>
                  </a:lnTo>
                  <a:lnTo>
                    <a:pt x="2413820" y="797384"/>
                  </a:lnTo>
                  <a:lnTo>
                    <a:pt x="2368677" y="804672"/>
                  </a:lnTo>
                  <a:lnTo>
                    <a:pt x="142887" y="804672"/>
                  </a:lnTo>
                  <a:lnTo>
                    <a:pt x="97722" y="797384"/>
                  </a:lnTo>
                  <a:lnTo>
                    <a:pt x="58498" y="777093"/>
                  </a:lnTo>
                  <a:lnTo>
                    <a:pt x="27568" y="746159"/>
                  </a:lnTo>
                  <a:lnTo>
                    <a:pt x="7284" y="706940"/>
                  </a:lnTo>
                  <a:lnTo>
                    <a:pt x="0" y="661797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3196" y="1019556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2371725" y="0"/>
                  </a:moveTo>
                  <a:lnTo>
                    <a:pt x="142875" y="0"/>
                  </a:ln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0" y="661797"/>
                  </a:lnTo>
                  <a:lnTo>
                    <a:pt x="7287" y="706940"/>
                  </a:lnTo>
                  <a:lnTo>
                    <a:pt x="27578" y="746159"/>
                  </a:lnTo>
                  <a:lnTo>
                    <a:pt x="58512" y="777093"/>
                  </a:lnTo>
                  <a:lnTo>
                    <a:pt x="97731" y="797384"/>
                  </a:lnTo>
                  <a:lnTo>
                    <a:pt x="142875" y="804672"/>
                  </a:lnTo>
                  <a:lnTo>
                    <a:pt x="2371725" y="804672"/>
                  </a:lnTo>
                  <a:lnTo>
                    <a:pt x="2416868" y="797384"/>
                  </a:lnTo>
                  <a:lnTo>
                    <a:pt x="2456087" y="777093"/>
                  </a:lnTo>
                  <a:lnTo>
                    <a:pt x="2487021" y="746159"/>
                  </a:lnTo>
                  <a:lnTo>
                    <a:pt x="2507312" y="706940"/>
                  </a:lnTo>
                  <a:lnTo>
                    <a:pt x="2514600" y="661797"/>
                  </a:lnTo>
                  <a:lnTo>
                    <a:pt x="2514600" y="142875"/>
                  </a:lnTo>
                  <a:lnTo>
                    <a:pt x="2507312" y="97731"/>
                  </a:lnTo>
                  <a:lnTo>
                    <a:pt x="2487021" y="58512"/>
                  </a:lnTo>
                  <a:lnTo>
                    <a:pt x="2456087" y="27578"/>
                  </a:lnTo>
                  <a:lnTo>
                    <a:pt x="2416868" y="7287"/>
                  </a:lnTo>
                  <a:lnTo>
                    <a:pt x="2371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73196" y="1019556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2371725" y="0"/>
                  </a:lnTo>
                  <a:lnTo>
                    <a:pt x="2416868" y="7287"/>
                  </a:lnTo>
                  <a:lnTo>
                    <a:pt x="2456087" y="27578"/>
                  </a:lnTo>
                  <a:lnTo>
                    <a:pt x="2487021" y="58512"/>
                  </a:lnTo>
                  <a:lnTo>
                    <a:pt x="2507312" y="97731"/>
                  </a:lnTo>
                  <a:lnTo>
                    <a:pt x="2514600" y="142875"/>
                  </a:lnTo>
                  <a:lnTo>
                    <a:pt x="2514600" y="661797"/>
                  </a:lnTo>
                  <a:lnTo>
                    <a:pt x="2507312" y="706940"/>
                  </a:lnTo>
                  <a:lnTo>
                    <a:pt x="2487021" y="746159"/>
                  </a:lnTo>
                  <a:lnTo>
                    <a:pt x="2456087" y="777093"/>
                  </a:lnTo>
                  <a:lnTo>
                    <a:pt x="2416868" y="797384"/>
                  </a:lnTo>
                  <a:lnTo>
                    <a:pt x="2371725" y="804672"/>
                  </a:lnTo>
                  <a:lnTo>
                    <a:pt x="142875" y="804672"/>
                  </a:lnTo>
                  <a:lnTo>
                    <a:pt x="97731" y="797384"/>
                  </a:lnTo>
                  <a:lnTo>
                    <a:pt x="58512" y="777093"/>
                  </a:lnTo>
                  <a:lnTo>
                    <a:pt x="27578" y="746159"/>
                  </a:lnTo>
                  <a:lnTo>
                    <a:pt x="7287" y="706940"/>
                  </a:lnTo>
                  <a:lnTo>
                    <a:pt x="0" y="661797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8379" y="1019556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59" h="805180">
                  <a:moveTo>
                    <a:pt x="2368677" y="0"/>
                  </a:moveTo>
                  <a:lnTo>
                    <a:pt x="142875" y="0"/>
                  </a:ln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0" y="661797"/>
                  </a:lnTo>
                  <a:lnTo>
                    <a:pt x="7287" y="706940"/>
                  </a:lnTo>
                  <a:lnTo>
                    <a:pt x="27578" y="746159"/>
                  </a:lnTo>
                  <a:lnTo>
                    <a:pt x="58512" y="777093"/>
                  </a:lnTo>
                  <a:lnTo>
                    <a:pt x="97731" y="797384"/>
                  </a:lnTo>
                  <a:lnTo>
                    <a:pt x="142875" y="804672"/>
                  </a:lnTo>
                  <a:lnTo>
                    <a:pt x="2368677" y="804672"/>
                  </a:lnTo>
                  <a:lnTo>
                    <a:pt x="2413820" y="797384"/>
                  </a:lnTo>
                  <a:lnTo>
                    <a:pt x="2453039" y="777093"/>
                  </a:lnTo>
                  <a:lnTo>
                    <a:pt x="2483973" y="746159"/>
                  </a:lnTo>
                  <a:lnTo>
                    <a:pt x="2504264" y="706940"/>
                  </a:lnTo>
                  <a:lnTo>
                    <a:pt x="2511552" y="661797"/>
                  </a:lnTo>
                  <a:lnTo>
                    <a:pt x="2511552" y="142875"/>
                  </a:lnTo>
                  <a:lnTo>
                    <a:pt x="2504264" y="97731"/>
                  </a:lnTo>
                  <a:lnTo>
                    <a:pt x="2483973" y="58512"/>
                  </a:lnTo>
                  <a:lnTo>
                    <a:pt x="2453039" y="27578"/>
                  </a:lnTo>
                  <a:lnTo>
                    <a:pt x="2413820" y="7287"/>
                  </a:lnTo>
                  <a:lnTo>
                    <a:pt x="23686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88379" y="1019556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59" h="80518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2368677" y="0"/>
                  </a:lnTo>
                  <a:lnTo>
                    <a:pt x="2413820" y="7287"/>
                  </a:lnTo>
                  <a:lnTo>
                    <a:pt x="2453039" y="27578"/>
                  </a:lnTo>
                  <a:lnTo>
                    <a:pt x="2483973" y="58512"/>
                  </a:lnTo>
                  <a:lnTo>
                    <a:pt x="2504264" y="97731"/>
                  </a:lnTo>
                  <a:lnTo>
                    <a:pt x="2511552" y="142875"/>
                  </a:lnTo>
                  <a:lnTo>
                    <a:pt x="2511552" y="661797"/>
                  </a:lnTo>
                  <a:lnTo>
                    <a:pt x="2504264" y="706940"/>
                  </a:lnTo>
                  <a:lnTo>
                    <a:pt x="2483973" y="746159"/>
                  </a:lnTo>
                  <a:lnTo>
                    <a:pt x="2453039" y="777093"/>
                  </a:lnTo>
                  <a:lnTo>
                    <a:pt x="2413820" y="797384"/>
                  </a:lnTo>
                  <a:lnTo>
                    <a:pt x="2368677" y="804672"/>
                  </a:lnTo>
                  <a:lnTo>
                    <a:pt x="142875" y="804672"/>
                  </a:lnTo>
                  <a:lnTo>
                    <a:pt x="97731" y="797384"/>
                  </a:lnTo>
                  <a:lnTo>
                    <a:pt x="58512" y="777093"/>
                  </a:lnTo>
                  <a:lnTo>
                    <a:pt x="27578" y="746159"/>
                  </a:lnTo>
                  <a:lnTo>
                    <a:pt x="7287" y="706940"/>
                  </a:lnTo>
                  <a:lnTo>
                    <a:pt x="0" y="661797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12707" y="1019556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2371725" y="0"/>
                  </a:moveTo>
                  <a:lnTo>
                    <a:pt x="142875" y="0"/>
                  </a:ln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0" y="661797"/>
                  </a:lnTo>
                  <a:lnTo>
                    <a:pt x="7287" y="706940"/>
                  </a:lnTo>
                  <a:lnTo>
                    <a:pt x="27578" y="746159"/>
                  </a:lnTo>
                  <a:lnTo>
                    <a:pt x="58512" y="777093"/>
                  </a:lnTo>
                  <a:lnTo>
                    <a:pt x="97731" y="797384"/>
                  </a:lnTo>
                  <a:lnTo>
                    <a:pt x="142875" y="804672"/>
                  </a:lnTo>
                  <a:lnTo>
                    <a:pt x="2371725" y="804672"/>
                  </a:lnTo>
                  <a:lnTo>
                    <a:pt x="2416868" y="797384"/>
                  </a:lnTo>
                  <a:lnTo>
                    <a:pt x="2456087" y="777093"/>
                  </a:lnTo>
                  <a:lnTo>
                    <a:pt x="2487021" y="746159"/>
                  </a:lnTo>
                  <a:lnTo>
                    <a:pt x="2507312" y="706940"/>
                  </a:lnTo>
                  <a:lnTo>
                    <a:pt x="2514600" y="661797"/>
                  </a:lnTo>
                  <a:lnTo>
                    <a:pt x="2514600" y="142875"/>
                  </a:lnTo>
                  <a:lnTo>
                    <a:pt x="2507312" y="97731"/>
                  </a:lnTo>
                  <a:lnTo>
                    <a:pt x="2487021" y="58512"/>
                  </a:lnTo>
                  <a:lnTo>
                    <a:pt x="2456087" y="27578"/>
                  </a:lnTo>
                  <a:lnTo>
                    <a:pt x="2416868" y="7287"/>
                  </a:lnTo>
                  <a:lnTo>
                    <a:pt x="2371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12707" y="1019556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2371725" y="0"/>
                  </a:lnTo>
                  <a:lnTo>
                    <a:pt x="2416868" y="7287"/>
                  </a:lnTo>
                  <a:lnTo>
                    <a:pt x="2456087" y="27578"/>
                  </a:lnTo>
                  <a:lnTo>
                    <a:pt x="2487021" y="58512"/>
                  </a:lnTo>
                  <a:lnTo>
                    <a:pt x="2507312" y="97731"/>
                  </a:lnTo>
                  <a:lnTo>
                    <a:pt x="2514600" y="142875"/>
                  </a:lnTo>
                  <a:lnTo>
                    <a:pt x="2514600" y="661797"/>
                  </a:lnTo>
                  <a:lnTo>
                    <a:pt x="2507312" y="706940"/>
                  </a:lnTo>
                  <a:lnTo>
                    <a:pt x="2487021" y="746159"/>
                  </a:lnTo>
                  <a:lnTo>
                    <a:pt x="2456087" y="777093"/>
                  </a:lnTo>
                  <a:lnTo>
                    <a:pt x="2416868" y="797384"/>
                  </a:lnTo>
                  <a:lnTo>
                    <a:pt x="2371725" y="804672"/>
                  </a:lnTo>
                  <a:lnTo>
                    <a:pt x="142875" y="804672"/>
                  </a:lnTo>
                  <a:lnTo>
                    <a:pt x="97731" y="797384"/>
                  </a:lnTo>
                  <a:lnTo>
                    <a:pt x="58512" y="777093"/>
                  </a:lnTo>
                  <a:lnTo>
                    <a:pt x="27578" y="746159"/>
                  </a:lnTo>
                  <a:lnTo>
                    <a:pt x="7287" y="706940"/>
                  </a:lnTo>
                  <a:lnTo>
                    <a:pt x="0" y="661797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4108" y="3070860"/>
              <a:ext cx="10369550" cy="1161415"/>
            </a:xfrm>
            <a:custGeom>
              <a:avLst/>
              <a:gdLst/>
              <a:ahLst/>
              <a:cxnLst/>
              <a:rect l="l" t="t" r="r" b="b"/>
              <a:pathLst>
                <a:path w="10369550" h="1161414">
                  <a:moveTo>
                    <a:pt x="10258552" y="0"/>
                  </a:moveTo>
                  <a:lnTo>
                    <a:pt x="110731" y="0"/>
                  </a:lnTo>
                  <a:lnTo>
                    <a:pt x="67631" y="8695"/>
                  </a:lnTo>
                  <a:lnTo>
                    <a:pt x="32434" y="32416"/>
                  </a:lnTo>
                  <a:lnTo>
                    <a:pt x="8702" y="67615"/>
                  </a:lnTo>
                  <a:lnTo>
                    <a:pt x="0" y="110743"/>
                  </a:lnTo>
                  <a:lnTo>
                    <a:pt x="0" y="1050544"/>
                  </a:lnTo>
                  <a:lnTo>
                    <a:pt x="8702" y="1093672"/>
                  </a:lnTo>
                  <a:lnTo>
                    <a:pt x="32434" y="1128871"/>
                  </a:lnTo>
                  <a:lnTo>
                    <a:pt x="67631" y="1152592"/>
                  </a:lnTo>
                  <a:lnTo>
                    <a:pt x="110731" y="1161288"/>
                  </a:lnTo>
                  <a:lnTo>
                    <a:pt x="10258552" y="1161288"/>
                  </a:lnTo>
                  <a:lnTo>
                    <a:pt x="10301680" y="1152592"/>
                  </a:lnTo>
                  <a:lnTo>
                    <a:pt x="10336879" y="1128871"/>
                  </a:lnTo>
                  <a:lnTo>
                    <a:pt x="10360600" y="1093672"/>
                  </a:lnTo>
                  <a:lnTo>
                    <a:pt x="10369296" y="1050544"/>
                  </a:lnTo>
                  <a:lnTo>
                    <a:pt x="10369296" y="110743"/>
                  </a:lnTo>
                  <a:lnTo>
                    <a:pt x="10360600" y="67615"/>
                  </a:lnTo>
                  <a:lnTo>
                    <a:pt x="10336879" y="32416"/>
                  </a:lnTo>
                  <a:lnTo>
                    <a:pt x="10301680" y="8695"/>
                  </a:lnTo>
                  <a:lnTo>
                    <a:pt x="10258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3070860"/>
              <a:ext cx="10369550" cy="1161415"/>
            </a:xfrm>
            <a:custGeom>
              <a:avLst/>
              <a:gdLst/>
              <a:ahLst/>
              <a:cxnLst/>
              <a:rect l="l" t="t" r="r" b="b"/>
              <a:pathLst>
                <a:path w="10369550" h="1161414">
                  <a:moveTo>
                    <a:pt x="0" y="110743"/>
                  </a:moveTo>
                  <a:lnTo>
                    <a:pt x="8702" y="67615"/>
                  </a:lnTo>
                  <a:lnTo>
                    <a:pt x="32434" y="32416"/>
                  </a:lnTo>
                  <a:lnTo>
                    <a:pt x="67631" y="8695"/>
                  </a:lnTo>
                  <a:lnTo>
                    <a:pt x="110731" y="0"/>
                  </a:lnTo>
                  <a:lnTo>
                    <a:pt x="10258552" y="0"/>
                  </a:lnTo>
                  <a:lnTo>
                    <a:pt x="10301680" y="8695"/>
                  </a:lnTo>
                  <a:lnTo>
                    <a:pt x="10336879" y="32416"/>
                  </a:lnTo>
                  <a:lnTo>
                    <a:pt x="10360600" y="67615"/>
                  </a:lnTo>
                  <a:lnTo>
                    <a:pt x="10369296" y="110743"/>
                  </a:lnTo>
                  <a:lnTo>
                    <a:pt x="10369296" y="1050544"/>
                  </a:lnTo>
                  <a:lnTo>
                    <a:pt x="10360600" y="1093672"/>
                  </a:lnTo>
                  <a:lnTo>
                    <a:pt x="10336879" y="1128871"/>
                  </a:lnTo>
                  <a:lnTo>
                    <a:pt x="10301680" y="1152592"/>
                  </a:lnTo>
                  <a:lnTo>
                    <a:pt x="10258552" y="1161288"/>
                  </a:lnTo>
                  <a:lnTo>
                    <a:pt x="110731" y="1161288"/>
                  </a:lnTo>
                  <a:lnTo>
                    <a:pt x="67631" y="1152592"/>
                  </a:lnTo>
                  <a:lnTo>
                    <a:pt x="32434" y="1128871"/>
                  </a:lnTo>
                  <a:lnTo>
                    <a:pt x="8702" y="1093672"/>
                  </a:lnTo>
                  <a:lnTo>
                    <a:pt x="0" y="1050544"/>
                  </a:lnTo>
                  <a:lnTo>
                    <a:pt x="0" y="11074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39" y="1182623"/>
              <a:ext cx="569976" cy="4693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1503" y="1182623"/>
              <a:ext cx="566927" cy="4693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4108" y="1915668"/>
              <a:ext cx="10369550" cy="1057910"/>
            </a:xfrm>
            <a:custGeom>
              <a:avLst/>
              <a:gdLst/>
              <a:ahLst/>
              <a:cxnLst/>
              <a:rect l="l" t="t" r="r" b="b"/>
              <a:pathLst>
                <a:path w="10369550" h="1057910">
                  <a:moveTo>
                    <a:pt x="10282809" y="0"/>
                  </a:moveTo>
                  <a:lnTo>
                    <a:pt x="86474" y="0"/>
                  </a:lnTo>
                  <a:lnTo>
                    <a:pt x="52817" y="6798"/>
                  </a:lnTo>
                  <a:lnTo>
                    <a:pt x="25330" y="25336"/>
                  </a:lnTo>
                  <a:lnTo>
                    <a:pt x="6796" y="52828"/>
                  </a:lnTo>
                  <a:lnTo>
                    <a:pt x="0" y="86487"/>
                  </a:lnTo>
                  <a:lnTo>
                    <a:pt x="0" y="971169"/>
                  </a:lnTo>
                  <a:lnTo>
                    <a:pt x="6796" y="1004827"/>
                  </a:lnTo>
                  <a:lnTo>
                    <a:pt x="25330" y="1032319"/>
                  </a:lnTo>
                  <a:lnTo>
                    <a:pt x="52817" y="1050857"/>
                  </a:lnTo>
                  <a:lnTo>
                    <a:pt x="86474" y="1057656"/>
                  </a:lnTo>
                  <a:lnTo>
                    <a:pt x="10282809" y="1057656"/>
                  </a:lnTo>
                  <a:lnTo>
                    <a:pt x="10316467" y="1050857"/>
                  </a:lnTo>
                  <a:lnTo>
                    <a:pt x="10343959" y="1032319"/>
                  </a:lnTo>
                  <a:lnTo>
                    <a:pt x="10362497" y="1004827"/>
                  </a:lnTo>
                  <a:lnTo>
                    <a:pt x="10369296" y="971169"/>
                  </a:lnTo>
                  <a:lnTo>
                    <a:pt x="10369296" y="86487"/>
                  </a:lnTo>
                  <a:lnTo>
                    <a:pt x="10362497" y="52828"/>
                  </a:lnTo>
                  <a:lnTo>
                    <a:pt x="10343959" y="25336"/>
                  </a:lnTo>
                  <a:lnTo>
                    <a:pt x="10316467" y="6798"/>
                  </a:lnTo>
                  <a:lnTo>
                    <a:pt x="10282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4108" y="1915668"/>
              <a:ext cx="10369550" cy="1057910"/>
            </a:xfrm>
            <a:custGeom>
              <a:avLst/>
              <a:gdLst/>
              <a:ahLst/>
              <a:cxnLst/>
              <a:rect l="l" t="t" r="r" b="b"/>
              <a:pathLst>
                <a:path w="10369550" h="1057910">
                  <a:moveTo>
                    <a:pt x="0" y="86487"/>
                  </a:moveTo>
                  <a:lnTo>
                    <a:pt x="6796" y="52828"/>
                  </a:lnTo>
                  <a:lnTo>
                    <a:pt x="25330" y="25336"/>
                  </a:lnTo>
                  <a:lnTo>
                    <a:pt x="52817" y="6798"/>
                  </a:lnTo>
                  <a:lnTo>
                    <a:pt x="86474" y="0"/>
                  </a:lnTo>
                  <a:lnTo>
                    <a:pt x="10282809" y="0"/>
                  </a:lnTo>
                  <a:lnTo>
                    <a:pt x="10316467" y="6798"/>
                  </a:lnTo>
                  <a:lnTo>
                    <a:pt x="10343959" y="25336"/>
                  </a:lnTo>
                  <a:lnTo>
                    <a:pt x="10362497" y="52828"/>
                  </a:lnTo>
                  <a:lnTo>
                    <a:pt x="10369296" y="86487"/>
                  </a:lnTo>
                  <a:lnTo>
                    <a:pt x="10369296" y="971169"/>
                  </a:lnTo>
                  <a:lnTo>
                    <a:pt x="10362497" y="1004827"/>
                  </a:lnTo>
                  <a:lnTo>
                    <a:pt x="10343959" y="1032319"/>
                  </a:lnTo>
                  <a:lnTo>
                    <a:pt x="10316467" y="1050857"/>
                  </a:lnTo>
                  <a:lnTo>
                    <a:pt x="10282809" y="1057656"/>
                  </a:lnTo>
                  <a:lnTo>
                    <a:pt x="86474" y="1057656"/>
                  </a:lnTo>
                  <a:lnTo>
                    <a:pt x="52817" y="1050857"/>
                  </a:lnTo>
                  <a:lnTo>
                    <a:pt x="25330" y="1032319"/>
                  </a:lnTo>
                  <a:lnTo>
                    <a:pt x="6796" y="1004827"/>
                  </a:lnTo>
                  <a:lnTo>
                    <a:pt x="0" y="971169"/>
                  </a:lnTo>
                  <a:lnTo>
                    <a:pt x="0" y="8648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1183" y="3456432"/>
              <a:ext cx="704088" cy="57912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11732" y="160731"/>
            <a:ext cx="467677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0066F3"/>
                </a:solidFill>
              </a:rPr>
              <a:t>Características</a:t>
            </a:r>
            <a:r>
              <a:rPr sz="1700" spc="25" dirty="0">
                <a:solidFill>
                  <a:srgbClr val="0066F3"/>
                </a:solidFill>
              </a:rPr>
              <a:t> </a:t>
            </a:r>
            <a:r>
              <a:rPr sz="1700" spc="-10" dirty="0">
                <a:solidFill>
                  <a:srgbClr val="0066F3"/>
                </a:solidFill>
              </a:rPr>
              <a:t>dos</a:t>
            </a:r>
            <a:r>
              <a:rPr sz="1700" dirty="0">
                <a:solidFill>
                  <a:srgbClr val="0066F3"/>
                </a:solidFill>
              </a:rPr>
              <a:t> </a:t>
            </a:r>
            <a:r>
              <a:rPr sz="1700" spc="-15" dirty="0">
                <a:solidFill>
                  <a:srgbClr val="0066F3"/>
                </a:solidFill>
              </a:rPr>
              <a:t>PLANOS</a:t>
            </a:r>
            <a:r>
              <a:rPr sz="1700" spc="50" dirty="0">
                <a:solidFill>
                  <a:srgbClr val="0066F3"/>
                </a:solidFill>
              </a:rPr>
              <a:t> </a:t>
            </a:r>
            <a:r>
              <a:rPr sz="1700" spc="-10" dirty="0">
                <a:solidFill>
                  <a:srgbClr val="0066F3"/>
                </a:solidFill>
              </a:rPr>
              <a:t>EMPRESARIAIS</a:t>
            </a:r>
            <a:endParaRPr sz="1700"/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478" y="268224"/>
            <a:ext cx="604994" cy="12496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056002" y="3167371"/>
            <a:ext cx="8107680" cy="92201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Elegibilidade</a:t>
            </a:r>
            <a:r>
              <a:rPr sz="16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para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Dependentes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Até</a:t>
            </a:r>
            <a:r>
              <a:rPr sz="1400" spc="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3º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grau</a:t>
            </a:r>
            <a:r>
              <a:rPr sz="1400" spc="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consanguíneo</a:t>
            </a:r>
            <a:r>
              <a:rPr sz="1400" spc="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(cônjuge;</a:t>
            </a:r>
            <a:r>
              <a:rPr sz="1400" spc="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companheiro;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Filhos;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enteado</a:t>
            </a:r>
            <a:r>
              <a:rPr sz="1400" spc="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tutelado;</a:t>
            </a:r>
            <a:r>
              <a:rPr sz="1400" spc="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pai,</a:t>
            </a:r>
            <a:r>
              <a:rPr sz="1400" spc="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mãe,</a:t>
            </a:r>
            <a:r>
              <a:rPr sz="1400" spc="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irmãos,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avós,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netos(as),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tios(as),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sobrinho(as),</a:t>
            </a:r>
            <a:r>
              <a:rPr sz="1400" spc="9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bisnetos(as),</a:t>
            </a:r>
            <a:r>
              <a:rPr sz="1400" spc="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sogro(a),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genro,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nora,</a:t>
            </a:r>
            <a:r>
              <a:rPr sz="1400" spc="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padrasto,</a:t>
            </a:r>
            <a:r>
              <a:rPr sz="1400" spc="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madrasta</a:t>
            </a:r>
            <a:r>
              <a:rPr sz="1400" spc="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cunhado(a).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55319" y="1182624"/>
            <a:ext cx="8884920" cy="2298700"/>
            <a:chOff x="655319" y="1182624"/>
            <a:chExt cx="8884920" cy="229870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39" y="2343912"/>
              <a:ext cx="569976" cy="4693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3312" y="1182624"/>
              <a:ext cx="566927" cy="4693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19" y="3011424"/>
              <a:ext cx="786384" cy="46939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619233" y="1229690"/>
            <a:ext cx="1496695" cy="485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op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ip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açã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Sim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48702" y="4723003"/>
            <a:ext cx="1516380" cy="485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Canal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venda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Corretor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|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Cotador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11172" y="5652617"/>
            <a:ext cx="328295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Atendimento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clínica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escolha</a:t>
            </a:r>
            <a:r>
              <a:rPr sz="1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beneficiário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3191" y="3155442"/>
            <a:ext cx="5105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NOVO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47674" y="4632959"/>
            <a:ext cx="10217785" cy="1508760"/>
            <a:chOff x="947674" y="4632959"/>
            <a:chExt cx="10217785" cy="150876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8344" y="4632959"/>
              <a:ext cx="429768" cy="5821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9952" y="5602223"/>
              <a:ext cx="606552" cy="53949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54024" y="4727447"/>
              <a:ext cx="10205085" cy="1362710"/>
            </a:xfrm>
            <a:custGeom>
              <a:avLst/>
              <a:gdLst/>
              <a:ahLst/>
              <a:cxnLst/>
              <a:rect l="l" t="t" r="r" b="b"/>
              <a:pathLst>
                <a:path w="10205085" h="1362710">
                  <a:moveTo>
                    <a:pt x="5141976" y="1362456"/>
                  </a:moveTo>
                  <a:lnTo>
                    <a:pt x="5145024" y="0"/>
                  </a:lnTo>
                </a:path>
                <a:path w="10205085" h="1362710">
                  <a:moveTo>
                    <a:pt x="10204704" y="682751"/>
                  </a:moveTo>
                  <a:lnTo>
                    <a:pt x="0" y="67970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703314" y="1077213"/>
            <a:ext cx="11252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Ree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bo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03314" y="1324101"/>
            <a:ext cx="1824989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1x,</a:t>
            </a:r>
            <a:r>
              <a:rPr sz="1400" spc="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2x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3x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tabela,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de acordo com</a:t>
            </a:r>
            <a:r>
              <a:rPr sz="1400" spc="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plano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48702" y="5504211"/>
            <a:ext cx="2207895" cy="5461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Opções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pagamento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Boleto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108191" y="765048"/>
            <a:ext cx="2618740" cy="5367655"/>
            <a:chOff x="6108191" y="765048"/>
            <a:chExt cx="2618740" cy="5367655"/>
          </a:xfrm>
        </p:grpSpPr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47103" y="5513832"/>
              <a:ext cx="621792" cy="6187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7855" y="4672583"/>
              <a:ext cx="652272" cy="60350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08191" y="1173480"/>
              <a:ext cx="569976" cy="46939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6991" y="765048"/>
              <a:ext cx="789431" cy="469391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667382" y="1151636"/>
            <a:ext cx="1350645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taçã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Odontológica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61815" y="1162304"/>
            <a:ext cx="1251585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br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ngên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Nacional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43429" y="1958720"/>
            <a:ext cx="5284470" cy="812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Sem</a:t>
            </a:r>
            <a:r>
              <a:rPr sz="16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Carências</a:t>
            </a:r>
            <a:endParaRPr sz="160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  <a:spcBef>
                <a:spcPts val="1395"/>
              </a:spcBef>
            </a:pP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Isenção</a:t>
            </a:r>
            <a:r>
              <a:rPr sz="12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total</a:t>
            </a:r>
            <a:r>
              <a:rPr sz="12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2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carência</a:t>
            </a:r>
            <a:r>
              <a:rPr sz="12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no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ato</a:t>
            </a:r>
            <a:r>
              <a:rPr sz="12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da</a:t>
            </a:r>
            <a:r>
              <a:rPr sz="12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contratação.</a:t>
            </a:r>
            <a:endParaRPr sz="1200">
              <a:latin typeface="Arial MT"/>
              <a:cs typeface="Arial MT"/>
            </a:endParaRPr>
          </a:p>
          <a:p>
            <a:pPr marL="41910">
              <a:lnSpc>
                <a:spcPct val="100000"/>
              </a:lnSpc>
            </a:pP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Condição</a:t>
            </a:r>
            <a:r>
              <a:rPr sz="12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comercial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sujeita a</a:t>
            </a:r>
            <a:r>
              <a:rPr sz="1200" spc="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alteração</a:t>
            </a:r>
            <a:r>
              <a:rPr sz="1200" spc="-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200" spc="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qualquer</a:t>
            </a:r>
            <a:r>
              <a:rPr sz="1200" spc="-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 MT"/>
                <a:cs typeface="Arial MT"/>
              </a:rPr>
              <a:t>momento</a:t>
            </a:r>
            <a:r>
              <a:rPr sz="1200" spc="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1F5F"/>
                </a:solidFill>
                <a:latin typeface="Arial MT"/>
                <a:cs typeface="Arial MT"/>
              </a:rPr>
              <a:t>pela</a:t>
            </a:r>
            <a:r>
              <a:rPr sz="12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 MT"/>
                <a:cs typeface="Arial MT"/>
              </a:rPr>
              <a:t>SulAmérica.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78216" y="907491"/>
            <a:ext cx="5105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NOVO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25879" y="4601083"/>
            <a:ext cx="4034790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Ampla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Rede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Nacional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Com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de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34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mil</a:t>
            </a:r>
            <a:r>
              <a:rPr sz="1400" spc="3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opções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atendimento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em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todas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regiões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Brasil</a:t>
            </a:r>
            <a:r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corresponde</a:t>
            </a:r>
            <a:r>
              <a:rPr sz="12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11mil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dentistas)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6654"/>
              <a:ext cx="12192000" cy="6181725"/>
            </a:xfrm>
            <a:custGeom>
              <a:avLst/>
              <a:gdLst/>
              <a:ahLst/>
              <a:cxnLst/>
              <a:rect l="l" t="t" r="r" b="b"/>
              <a:pathLst>
                <a:path w="12192000" h="6181725">
                  <a:moveTo>
                    <a:pt x="12191999" y="0"/>
                  </a:moveTo>
                  <a:lnTo>
                    <a:pt x="0" y="0"/>
                  </a:lnTo>
                  <a:lnTo>
                    <a:pt x="0" y="6181342"/>
                  </a:lnTo>
                  <a:lnTo>
                    <a:pt x="12191999" y="6181342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006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849620" cy="6858000"/>
            </a:xfrm>
            <a:custGeom>
              <a:avLst/>
              <a:gdLst/>
              <a:ahLst/>
              <a:cxnLst/>
              <a:rect l="l" t="t" r="r" b="b"/>
              <a:pathLst>
                <a:path w="5849620" h="6858000">
                  <a:moveTo>
                    <a:pt x="4463120" y="0"/>
                  </a:moveTo>
                  <a:lnTo>
                    <a:pt x="0" y="0"/>
                  </a:lnTo>
                  <a:lnTo>
                    <a:pt x="0" y="6857996"/>
                  </a:lnTo>
                  <a:lnTo>
                    <a:pt x="5201098" y="6857996"/>
                  </a:lnTo>
                  <a:lnTo>
                    <a:pt x="5211378" y="6836765"/>
                  </a:lnTo>
                  <a:lnTo>
                    <a:pt x="5233105" y="6790993"/>
                  </a:lnTo>
                  <a:lnTo>
                    <a:pt x="5254486" y="6745026"/>
                  </a:lnTo>
                  <a:lnTo>
                    <a:pt x="5275519" y="6698867"/>
                  </a:lnTo>
                  <a:lnTo>
                    <a:pt x="5296203" y="6652515"/>
                  </a:lnTo>
                  <a:lnTo>
                    <a:pt x="5316537" y="6605975"/>
                  </a:lnTo>
                  <a:lnTo>
                    <a:pt x="5336518" y="6559246"/>
                  </a:lnTo>
                  <a:lnTo>
                    <a:pt x="5356145" y="6512331"/>
                  </a:lnTo>
                  <a:lnTo>
                    <a:pt x="5375416" y="6465232"/>
                  </a:lnTo>
                  <a:lnTo>
                    <a:pt x="5394329" y="6417949"/>
                  </a:lnTo>
                  <a:lnTo>
                    <a:pt x="5412884" y="6370486"/>
                  </a:lnTo>
                  <a:lnTo>
                    <a:pt x="5431078" y="6322843"/>
                  </a:lnTo>
                  <a:lnTo>
                    <a:pt x="5448909" y="6275022"/>
                  </a:lnTo>
                  <a:lnTo>
                    <a:pt x="5466376" y="6227025"/>
                  </a:lnTo>
                  <a:lnTo>
                    <a:pt x="5483477" y="6178853"/>
                  </a:lnTo>
                  <a:lnTo>
                    <a:pt x="5500210" y="6130509"/>
                  </a:lnTo>
                  <a:lnTo>
                    <a:pt x="5516575" y="6081993"/>
                  </a:lnTo>
                  <a:lnTo>
                    <a:pt x="5532568" y="6033308"/>
                  </a:lnTo>
                  <a:lnTo>
                    <a:pt x="5548189" y="5984456"/>
                  </a:lnTo>
                  <a:lnTo>
                    <a:pt x="5563436" y="5935437"/>
                  </a:lnTo>
                  <a:lnTo>
                    <a:pt x="5578306" y="5886253"/>
                  </a:lnTo>
                  <a:lnTo>
                    <a:pt x="5592799" y="5836907"/>
                  </a:lnTo>
                  <a:lnTo>
                    <a:pt x="5606913" y="5787400"/>
                  </a:lnTo>
                  <a:lnTo>
                    <a:pt x="5620646" y="5737734"/>
                  </a:lnTo>
                  <a:lnTo>
                    <a:pt x="5633996" y="5687910"/>
                  </a:lnTo>
                  <a:lnTo>
                    <a:pt x="5646962" y="5637929"/>
                  </a:lnTo>
                  <a:lnTo>
                    <a:pt x="5659541" y="5587795"/>
                  </a:lnTo>
                  <a:lnTo>
                    <a:pt x="5671733" y="5537508"/>
                  </a:lnTo>
                  <a:lnTo>
                    <a:pt x="5683536" y="5487069"/>
                  </a:lnTo>
                  <a:lnTo>
                    <a:pt x="5694948" y="5436482"/>
                  </a:lnTo>
                  <a:lnTo>
                    <a:pt x="5705967" y="5385747"/>
                  </a:lnTo>
                  <a:lnTo>
                    <a:pt x="5716591" y="5334865"/>
                  </a:lnTo>
                  <a:lnTo>
                    <a:pt x="5726820" y="5283840"/>
                  </a:lnTo>
                  <a:lnTo>
                    <a:pt x="5736650" y="5232672"/>
                  </a:lnTo>
                  <a:lnTo>
                    <a:pt x="5746082" y="5181363"/>
                  </a:lnTo>
                  <a:lnTo>
                    <a:pt x="5755112" y="5129915"/>
                  </a:lnTo>
                  <a:lnTo>
                    <a:pt x="5763739" y="5078329"/>
                  </a:lnTo>
                  <a:lnTo>
                    <a:pt x="5771962" y="5026608"/>
                  </a:lnTo>
                  <a:lnTo>
                    <a:pt x="5779778" y="4974752"/>
                  </a:lnTo>
                  <a:lnTo>
                    <a:pt x="5787187" y="4922763"/>
                  </a:lnTo>
                  <a:lnTo>
                    <a:pt x="5794187" y="4870644"/>
                  </a:lnTo>
                  <a:lnTo>
                    <a:pt x="5800775" y="4818396"/>
                  </a:lnTo>
                  <a:lnTo>
                    <a:pt x="5806950" y="4766020"/>
                  </a:lnTo>
                  <a:lnTo>
                    <a:pt x="5812711" y="4713518"/>
                  </a:lnTo>
                  <a:lnTo>
                    <a:pt x="5818055" y="4660892"/>
                  </a:lnTo>
                  <a:lnTo>
                    <a:pt x="5822982" y="4608144"/>
                  </a:lnTo>
                  <a:lnTo>
                    <a:pt x="5827489" y="4555275"/>
                  </a:lnTo>
                  <a:lnTo>
                    <a:pt x="5831574" y="4502287"/>
                  </a:lnTo>
                  <a:lnTo>
                    <a:pt x="5835237" y="4449182"/>
                  </a:lnTo>
                  <a:lnTo>
                    <a:pt x="5838475" y="4395960"/>
                  </a:lnTo>
                  <a:lnTo>
                    <a:pt x="5841287" y="4342625"/>
                  </a:lnTo>
                  <a:lnTo>
                    <a:pt x="5843671" y="4289177"/>
                  </a:lnTo>
                  <a:lnTo>
                    <a:pt x="5845625" y="4235619"/>
                  </a:lnTo>
                  <a:lnTo>
                    <a:pt x="5847148" y="4181951"/>
                  </a:lnTo>
                  <a:lnTo>
                    <a:pt x="5848238" y="4128176"/>
                  </a:lnTo>
                  <a:lnTo>
                    <a:pt x="5848893" y="4074296"/>
                  </a:lnTo>
                  <a:lnTo>
                    <a:pt x="5849112" y="4020312"/>
                  </a:lnTo>
                  <a:lnTo>
                    <a:pt x="5848893" y="3966328"/>
                  </a:lnTo>
                  <a:lnTo>
                    <a:pt x="5848238" y="3912448"/>
                  </a:lnTo>
                  <a:lnTo>
                    <a:pt x="5847148" y="3858673"/>
                  </a:lnTo>
                  <a:lnTo>
                    <a:pt x="5845625" y="3805006"/>
                  </a:lnTo>
                  <a:lnTo>
                    <a:pt x="5843671" y="3751449"/>
                  </a:lnTo>
                  <a:lnTo>
                    <a:pt x="5841287" y="3698001"/>
                  </a:lnTo>
                  <a:lnTo>
                    <a:pt x="5838475" y="3644667"/>
                  </a:lnTo>
                  <a:lnTo>
                    <a:pt x="5835237" y="3591446"/>
                  </a:lnTo>
                  <a:lnTo>
                    <a:pt x="5831574" y="3538341"/>
                  </a:lnTo>
                  <a:lnTo>
                    <a:pt x="5827489" y="3485353"/>
                  </a:lnTo>
                  <a:lnTo>
                    <a:pt x="5822982" y="3432484"/>
                  </a:lnTo>
                  <a:lnTo>
                    <a:pt x="5818055" y="3379737"/>
                  </a:lnTo>
                  <a:lnTo>
                    <a:pt x="5812711" y="3327111"/>
                  </a:lnTo>
                  <a:lnTo>
                    <a:pt x="5806950" y="3274610"/>
                  </a:lnTo>
                  <a:lnTo>
                    <a:pt x="5800775" y="3222235"/>
                  </a:lnTo>
                  <a:lnTo>
                    <a:pt x="5794187" y="3169987"/>
                  </a:lnTo>
                  <a:lnTo>
                    <a:pt x="5787187" y="3117868"/>
                  </a:lnTo>
                  <a:lnTo>
                    <a:pt x="5779778" y="3065880"/>
                  </a:lnTo>
                  <a:lnTo>
                    <a:pt x="5771962" y="3014024"/>
                  </a:lnTo>
                  <a:lnTo>
                    <a:pt x="5763739" y="2962303"/>
                  </a:lnTo>
                  <a:lnTo>
                    <a:pt x="5755112" y="2910718"/>
                  </a:lnTo>
                  <a:lnTo>
                    <a:pt x="5746082" y="2859270"/>
                  </a:lnTo>
                  <a:lnTo>
                    <a:pt x="5736650" y="2807961"/>
                  </a:lnTo>
                  <a:lnTo>
                    <a:pt x="5726820" y="2756794"/>
                  </a:lnTo>
                  <a:lnTo>
                    <a:pt x="5716591" y="2705768"/>
                  </a:lnTo>
                  <a:lnTo>
                    <a:pt x="5705967" y="2654888"/>
                  </a:lnTo>
                  <a:lnTo>
                    <a:pt x="5694948" y="2604153"/>
                  </a:lnTo>
                  <a:lnTo>
                    <a:pt x="5683536" y="2553566"/>
                  </a:lnTo>
                  <a:lnTo>
                    <a:pt x="5671733" y="2503128"/>
                  </a:lnTo>
                  <a:lnTo>
                    <a:pt x="5659541" y="2452841"/>
                  </a:lnTo>
                  <a:lnTo>
                    <a:pt x="5646962" y="2402706"/>
                  </a:lnTo>
                  <a:lnTo>
                    <a:pt x="5633996" y="2352726"/>
                  </a:lnTo>
                  <a:lnTo>
                    <a:pt x="5620646" y="2302902"/>
                  </a:lnTo>
                  <a:lnTo>
                    <a:pt x="5606913" y="2253236"/>
                  </a:lnTo>
                  <a:lnTo>
                    <a:pt x="5592799" y="2203729"/>
                  </a:lnTo>
                  <a:lnTo>
                    <a:pt x="5578306" y="2154383"/>
                  </a:lnTo>
                  <a:lnTo>
                    <a:pt x="5563436" y="2105200"/>
                  </a:lnTo>
                  <a:lnTo>
                    <a:pt x="5548189" y="2056182"/>
                  </a:lnTo>
                  <a:lnTo>
                    <a:pt x="5532568" y="2007329"/>
                  </a:lnTo>
                  <a:lnTo>
                    <a:pt x="5516575" y="1958644"/>
                  </a:lnTo>
                  <a:lnTo>
                    <a:pt x="5500210" y="1910129"/>
                  </a:lnTo>
                  <a:lnTo>
                    <a:pt x="5483477" y="1861785"/>
                  </a:lnTo>
                  <a:lnTo>
                    <a:pt x="5466376" y="1813613"/>
                  </a:lnTo>
                  <a:lnTo>
                    <a:pt x="5448909" y="1765616"/>
                  </a:lnTo>
                  <a:lnTo>
                    <a:pt x="5431078" y="1717796"/>
                  </a:lnTo>
                  <a:lnTo>
                    <a:pt x="5412884" y="1670153"/>
                  </a:lnTo>
                  <a:lnTo>
                    <a:pt x="5394329" y="1622689"/>
                  </a:lnTo>
                  <a:lnTo>
                    <a:pt x="5375416" y="1575407"/>
                  </a:lnTo>
                  <a:lnTo>
                    <a:pt x="5356145" y="1528308"/>
                  </a:lnTo>
                  <a:lnTo>
                    <a:pt x="5336518" y="1481393"/>
                  </a:lnTo>
                  <a:lnTo>
                    <a:pt x="5316537" y="1434664"/>
                  </a:lnTo>
                  <a:lnTo>
                    <a:pt x="5296203" y="1388124"/>
                  </a:lnTo>
                  <a:lnTo>
                    <a:pt x="5275519" y="1341773"/>
                  </a:lnTo>
                  <a:lnTo>
                    <a:pt x="5254486" y="1295613"/>
                  </a:lnTo>
                  <a:lnTo>
                    <a:pt x="5233105" y="1249646"/>
                  </a:lnTo>
                  <a:lnTo>
                    <a:pt x="5211378" y="1203874"/>
                  </a:lnTo>
                  <a:lnTo>
                    <a:pt x="5189308" y="1158298"/>
                  </a:lnTo>
                  <a:lnTo>
                    <a:pt x="5166895" y="1112920"/>
                  </a:lnTo>
                  <a:lnTo>
                    <a:pt x="5144142" y="1067742"/>
                  </a:lnTo>
                  <a:lnTo>
                    <a:pt x="5121049" y="1022765"/>
                  </a:lnTo>
                  <a:lnTo>
                    <a:pt x="5097619" y="977992"/>
                  </a:lnTo>
                  <a:lnTo>
                    <a:pt x="5073854" y="933422"/>
                  </a:lnTo>
                  <a:lnTo>
                    <a:pt x="5049754" y="889060"/>
                  </a:lnTo>
                  <a:lnTo>
                    <a:pt x="5025322" y="844905"/>
                  </a:lnTo>
                  <a:lnTo>
                    <a:pt x="5000560" y="800960"/>
                  </a:lnTo>
                  <a:lnTo>
                    <a:pt x="4975469" y="757227"/>
                  </a:lnTo>
                  <a:lnTo>
                    <a:pt x="4950050" y="713706"/>
                  </a:lnTo>
                  <a:lnTo>
                    <a:pt x="4924306" y="670401"/>
                  </a:lnTo>
                  <a:lnTo>
                    <a:pt x="4898238" y="627311"/>
                  </a:lnTo>
                  <a:lnTo>
                    <a:pt x="4871848" y="584440"/>
                  </a:lnTo>
                  <a:lnTo>
                    <a:pt x="4845137" y="541789"/>
                  </a:lnTo>
                  <a:lnTo>
                    <a:pt x="4818107" y="499359"/>
                  </a:lnTo>
                  <a:lnTo>
                    <a:pt x="4790760" y="457153"/>
                  </a:lnTo>
                  <a:lnTo>
                    <a:pt x="4763098" y="415171"/>
                  </a:lnTo>
                  <a:lnTo>
                    <a:pt x="4735122" y="373416"/>
                  </a:lnTo>
                  <a:lnTo>
                    <a:pt x="4706833" y="331889"/>
                  </a:lnTo>
                  <a:lnTo>
                    <a:pt x="4678235" y="290592"/>
                  </a:lnTo>
                  <a:lnTo>
                    <a:pt x="4649327" y="249526"/>
                  </a:lnTo>
                  <a:lnTo>
                    <a:pt x="4620112" y="208694"/>
                  </a:lnTo>
                  <a:lnTo>
                    <a:pt x="4590592" y="168097"/>
                  </a:lnTo>
                  <a:lnTo>
                    <a:pt x="4560768" y="127736"/>
                  </a:lnTo>
                  <a:lnTo>
                    <a:pt x="4530642" y="87613"/>
                  </a:lnTo>
                  <a:lnTo>
                    <a:pt x="4500216" y="47731"/>
                  </a:lnTo>
                  <a:lnTo>
                    <a:pt x="4469491" y="8090"/>
                  </a:lnTo>
                  <a:lnTo>
                    <a:pt x="4463120" y="0"/>
                  </a:lnTo>
                  <a:close/>
                </a:path>
              </a:pathLst>
            </a:custGeom>
            <a:solidFill>
              <a:srgbClr val="FF9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95325"/>
            </a:xfrm>
            <a:custGeom>
              <a:avLst/>
              <a:gdLst/>
              <a:ahLst/>
              <a:cxnLst/>
              <a:rect l="l" t="t" r="r" b="b"/>
              <a:pathLst>
                <a:path w="12192000" h="695325">
                  <a:moveTo>
                    <a:pt x="12191999" y="0"/>
                  </a:moveTo>
                  <a:lnTo>
                    <a:pt x="0" y="0"/>
                  </a:lnTo>
                  <a:lnTo>
                    <a:pt x="0" y="694944"/>
                  </a:lnTo>
                  <a:lnTo>
                    <a:pt x="12191999" y="694944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1732" y="160731"/>
            <a:ext cx="546735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solidFill>
                  <a:srgbClr val="0066F3"/>
                </a:solidFill>
                <a:latin typeface="Arial"/>
                <a:cs typeface="Arial"/>
              </a:rPr>
              <a:t>Vantagens</a:t>
            </a:r>
            <a:r>
              <a:rPr sz="1700" b="1" spc="60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6F3"/>
                </a:solidFill>
                <a:latin typeface="Arial"/>
                <a:cs typeface="Arial"/>
              </a:rPr>
              <a:t>dos Planos</a:t>
            </a:r>
            <a:r>
              <a:rPr sz="1700" b="1" spc="40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PME,</a:t>
            </a:r>
            <a:r>
              <a:rPr sz="1700" b="1" spc="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PME</a:t>
            </a:r>
            <a:r>
              <a:rPr sz="1700" b="1" spc="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Mais</a:t>
            </a:r>
            <a:r>
              <a:rPr sz="1700" b="1" spc="-10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6F3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Empresarial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0311" y="268224"/>
            <a:ext cx="11530965" cy="5368290"/>
            <a:chOff x="210311" y="268224"/>
            <a:chExt cx="11530965" cy="53682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1" y="268224"/>
              <a:ext cx="618744" cy="1249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9335" y="1365504"/>
              <a:ext cx="1344168" cy="237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4496" y="1386840"/>
              <a:ext cx="475488" cy="5242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168" y="1347215"/>
              <a:ext cx="365759" cy="4450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7647" y="4020312"/>
              <a:ext cx="475488" cy="5212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159" y="2185416"/>
              <a:ext cx="512064" cy="3688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2408" y="2639568"/>
              <a:ext cx="310895" cy="4632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263" y="2804159"/>
              <a:ext cx="371855" cy="4968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77711" y="3788664"/>
              <a:ext cx="5575300" cy="1835150"/>
            </a:xfrm>
            <a:custGeom>
              <a:avLst/>
              <a:gdLst/>
              <a:ahLst/>
              <a:cxnLst/>
              <a:rect l="l" t="t" r="r" b="b"/>
              <a:pathLst>
                <a:path w="5575300" h="1835150">
                  <a:moveTo>
                    <a:pt x="0" y="762888"/>
                  </a:moveTo>
                  <a:lnTo>
                    <a:pt x="1500" y="714636"/>
                  </a:lnTo>
                  <a:lnTo>
                    <a:pt x="5943" y="667183"/>
                  </a:lnTo>
                  <a:lnTo>
                    <a:pt x="13238" y="620617"/>
                  </a:lnTo>
                  <a:lnTo>
                    <a:pt x="23296" y="575027"/>
                  </a:lnTo>
                  <a:lnTo>
                    <a:pt x="36028" y="530505"/>
                  </a:lnTo>
                  <a:lnTo>
                    <a:pt x="51344" y="487137"/>
                  </a:lnTo>
                  <a:lnTo>
                    <a:pt x="69156" y="445015"/>
                  </a:lnTo>
                  <a:lnTo>
                    <a:pt x="89373" y="404227"/>
                  </a:lnTo>
                  <a:lnTo>
                    <a:pt x="111907" y="364862"/>
                  </a:lnTo>
                  <a:lnTo>
                    <a:pt x="136669" y="327010"/>
                  </a:lnTo>
                  <a:lnTo>
                    <a:pt x="163569" y="290760"/>
                  </a:lnTo>
                  <a:lnTo>
                    <a:pt x="192517" y="256202"/>
                  </a:lnTo>
                  <a:lnTo>
                    <a:pt x="223424" y="223424"/>
                  </a:lnTo>
                  <a:lnTo>
                    <a:pt x="256202" y="192517"/>
                  </a:lnTo>
                  <a:lnTo>
                    <a:pt x="290760" y="163569"/>
                  </a:lnTo>
                  <a:lnTo>
                    <a:pt x="327010" y="136669"/>
                  </a:lnTo>
                  <a:lnTo>
                    <a:pt x="364862" y="111907"/>
                  </a:lnTo>
                  <a:lnTo>
                    <a:pt x="404227" y="89373"/>
                  </a:lnTo>
                  <a:lnTo>
                    <a:pt x="445015" y="69156"/>
                  </a:lnTo>
                  <a:lnTo>
                    <a:pt x="487137" y="51344"/>
                  </a:lnTo>
                  <a:lnTo>
                    <a:pt x="530505" y="36028"/>
                  </a:lnTo>
                  <a:lnTo>
                    <a:pt x="575027" y="23296"/>
                  </a:lnTo>
                  <a:lnTo>
                    <a:pt x="620617" y="13238"/>
                  </a:lnTo>
                  <a:lnTo>
                    <a:pt x="667183" y="5943"/>
                  </a:lnTo>
                  <a:lnTo>
                    <a:pt x="714636" y="1500"/>
                  </a:lnTo>
                  <a:lnTo>
                    <a:pt x="762888" y="0"/>
                  </a:lnTo>
                  <a:lnTo>
                    <a:pt x="4811903" y="0"/>
                  </a:lnTo>
                  <a:lnTo>
                    <a:pt x="4860155" y="1500"/>
                  </a:lnTo>
                  <a:lnTo>
                    <a:pt x="4907608" y="5943"/>
                  </a:lnTo>
                  <a:lnTo>
                    <a:pt x="4954174" y="13238"/>
                  </a:lnTo>
                  <a:lnTo>
                    <a:pt x="4999764" y="23296"/>
                  </a:lnTo>
                  <a:lnTo>
                    <a:pt x="5044286" y="36028"/>
                  </a:lnTo>
                  <a:lnTo>
                    <a:pt x="5087654" y="51344"/>
                  </a:lnTo>
                  <a:lnTo>
                    <a:pt x="5129776" y="69156"/>
                  </a:lnTo>
                  <a:lnTo>
                    <a:pt x="5170564" y="89373"/>
                  </a:lnTo>
                  <a:lnTo>
                    <a:pt x="5209929" y="111907"/>
                  </a:lnTo>
                  <a:lnTo>
                    <a:pt x="5247781" y="136669"/>
                  </a:lnTo>
                  <a:lnTo>
                    <a:pt x="5284031" y="163569"/>
                  </a:lnTo>
                  <a:lnTo>
                    <a:pt x="5318589" y="192517"/>
                  </a:lnTo>
                  <a:lnTo>
                    <a:pt x="5351367" y="223424"/>
                  </a:lnTo>
                  <a:lnTo>
                    <a:pt x="5382274" y="256202"/>
                  </a:lnTo>
                  <a:lnTo>
                    <a:pt x="5411222" y="290760"/>
                  </a:lnTo>
                  <a:lnTo>
                    <a:pt x="5438122" y="327010"/>
                  </a:lnTo>
                  <a:lnTo>
                    <a:pt x="5462884" y="364862"/>
                  </a:lnTo>
                  <a:lnTo>
                    <a:pt x="5485418" y="404227"/>
                  </a:lnTo>
                  <a:lnTo>
                    <a:pt x="5505635" y="445015"/>
                  </a:lnTo>
                  <a:lnTo>
                    <a:pt x="5523447" y="487137"/>
                  </a:lnTo>
                  <a:lnTo>
                    <a:pt x="5538763" y="530505"/>
                  </a:lnTo>
                  <a:lnTo>
                    <a:pt x="5551495" y="575027"/>
                  </a:lnTo>
                  <a:lnTo>
                    <a:pt x="5561553" y="620617"/>
                  </a:lnTo>
                  <a:lnTo>
                    <a:pt x="5568848" y="667183"/>
                  </a:lnTo>
                  <a:lnTo>
                    <a:pt x="5573291" y="714636"/>
                  </a:lnTo>
                  <a:lnTo>
                    <a:pt x="5574792" y="762888"/>
                  </a:lnTo>
                  <a:lnTo>
                    <a:pt x="5574792" y="1072007"/>
                  </a:lnTo>
                  <a:lnTo>
                    <a:pt x="5573291" y="1120259"/>
                  </a:lnTo>
                  <a:lnTo>
                    <a:pt x="5568848" y="1167712"/>
                  </a:lnTo>
                  <a:lnTo>
                    <a:pt x="5561553" y="1214278"/>
                  </a:lnTo>
                  <a:lnTo>
                    <a:pt x="5551495" y="1259868"/>
                  </a:lnTo>
                  <a:lnTo>
                    <a:pt x="5538763" y="1304390"/>
                  </a:lnTo>
                  <a:lnTo>
                    <a:pt x="5523447" y="1347758"/>
                  </a:lnTo>
                  <a:lnTo>
                    <a:pt x="5505635" y="1389880"/>
                  </a:lnTo>
                  <a:lnTo>
                    <a:pt x="5485418" y="1430668"/>
                  </a:lnTo>
                  <a:lnTo>
                    <a:pt x="5462884" y="1470033"/>
                  </a:lnTo>
                  <a:lnTo>
                    <a:pt x="5438122" y="1507885"/>
                  </a:lnTo>
                  <a:lnTo>
                    <a:pt x="5411222" y="1544135"/>
                  </a:lnTo>
                  <a:lnTo>
                    <a:pt x="5382274" y="1578693"/>
                  </a:lnTo>
                  <a:lnTo>
                    <a:pt x="5351367" y="1611471"/>
                  </a:lnTo>
                  <a:lnTo>
                    <a:pt x="5318589" y="1642378"/>
                  </a:lnTo>
                  <a:lnTo>
                    <a:pt x="5284031" y="1671326"/>
                  </a:lnTo>
                  <a:lnTo>
                    <a:pt x="5247781" y="1698226"/>
                  </a:lnTo>
                  <a:lnTo>
                    <a:pt x="5209929" y="1722988"/>
                  </a:lnTo>
                  <a:lnTo>
                    <a:pt x="5170564" y="1745522"/>
                  </a:lnTo>
                  <a:lnTo>
                    <a:pt x="5129776" y="1765739"/>
                  </a:lnTo>
                  <a:lnTo>
                    <a:pt x="5087654" y="1783551"/>
                  </a:lnTo>
                  <a:lnTo>
                    <a:pt x="5044286" y="1798867"/>
                  </a:lnTo>
                  <a:lnTo>
                    <a:pt x="4999764" y="1811599"/>
                  </a:lnTo>
                  <a:lnTo>
                    <a:pt x="4954174" y="1821657"/>
                  </a:lnTo>
                  <a:lnTo>
                    <a:pt x="4907608" y="1828952"/>
                  </a:lnTo>
                  <a:lnTo>
                    <a:pt x="4860155" y="1833395"/>
                  </a:lnTo>
                  <a:lnTo>
                    <a:pt x="4811903" y="1834896"/>
                  </a:lnTo>
                  <a:lnTo>
                    <a:pt x="762888" y="1834896"/>
                  </a:lnTo>
                  <a:lnTo>
                    <a:pt x="714636" y="1833395"/>
                  </a:lnTo>
                  <a:lnTo>
                    <a:pt x="667183" y="1828952"/>
                  </a:lnTo>
                  <a:lnTo>
                    <a:pt x="620617" y="1821657"/>
                  </a:lnTo>
                  <a:lnTo>
                    <a:pt x="575027" y="1811599"/>
                  </a:lnTo>
                  <a:lnTo>
                    <a:pt x="530505" y="1798867"/>
                  </a:lnTo>
                  <a:lnTo>
                    <a:pt x="487137" y="1783551"/>
                  </a:lnTo>
                  <a:lnTo>
                    <a:pt x="445015" y="1765739"/>
                  </a:lnTo>
                  <a:lnTo>
                    <a:pt x="404227" y="1745522"/>
                  </a:lnTo>
                  <a:lnTo>
                    <a:pt x="364862" y="1722988"/>
                  </a:lnTo>
                  <a:lnTo>
                    <a:pt x="327010" y="1698226"/>
                  </a:lnTo>
                  <a:lnTo>
                    <a:pt x="290760" y="1671326"/>
                  </a:lnTo>
                  <a:lnTo>
                    <a:pt x="256202" y="1642378"/>
                  </a:lnTo>
                  <a:lnTo>
                    <a:pt x="223424" y="1611471"/>
                  </a:lnTo>
                  <a:lnTo>
                    <a:pt x="192517" y="1578693"/>
                  </a:lnTo>
                  <a:lnTo>
                    <a:pt x="163569" y="1544135"/>
                  </a:lnTo>
                  <a:lnTo>
                    <a:pt x="136669" y="1507885"/>
                  </a:lnTo>
                  <a:lnTo>
                    <a:pt x="111907" y="1470033"/>
                  </a:lnTo>
                  <a:lnTo>
                    <a:pt x="89373" y="1430668"/>
                  </a:lnTo>
                  <a:lnTo>
                    <a:pt x="69156" y="1389880"/>
                  </a:lnTo>
                  <a:lnTo>
                    <a:pt x="51344" y="1347758"/>
                  </a:lnTo>
                  <a:lnTo>
                    <a:pt x="36028" y="1304390"/>
                  </a:lnTo>
                  <a:lnTo>
                    <a:pt x="23296" y="1259868"/>
                  </a:lnTo>
                  <a:lnTo>
                    <a:pt x="13238" y="1214278"/>
                  </a:lnTo>
                  <a:lnTo>
                    <a:pt x="5943" y="1167712"/>
                  </a:lnTo>
                  <a:lnTo>
                    <a:pt x="1500" y="1120259"/>
                  </a:lnTo>
                  <a:lnTo>
                    <a:pt x="0" y="1072007"/>
                  </a:lnTo>
                  <a:lnTo>
                    <a:pt x="0" y="76288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54511" y="3639312"/>
              <a:ext cx="786383" cy="46939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76655" y="1276350"/>
            <a:ext cx="3968750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62"/>
                </a:solidFill>
              </a:rPr>
              <a:t>Descontos</a:t>
            </a:r>
            <a:r>
              <a:rPr sz="1800" spc="-35" dirty="0">
                <a:solidFill>
                  <a:srgbClr val="001F62"/>
                </a:solidFill>
              </a:rPr>
              <a:t> </a:t>
            </a:r>
            <a:r>
              <a:rPr sz="1800" spc="-5" dirty="0">
                <a:solidFill>
                  <a:srgbClr val="001F62"/>
                </a:solidFill>
              </a:rPr>
              <a:t>de</a:t>
            </a:r>
            <a:r>
              <a:rPr sz="1800" spc="5" dirty="0">
                <a:solidFill>
                  <a:srgbClr val="001F62"/>
                </a:solidFill>
              </a:rPr>
              <a:t> </a:t>
            </a:r>
            <a:r>
              <a:rPr sz="1800" dirty="0">
                <a:solidFill>
                  <a:srgbClr val="001F62"/>
                </a:solidFill>
              </a:rPr>
              <a:t>até</a:t>
            </a:r>
            <a:r>
              <a:rPr sz="1800" spc="-15" dirty="0">
                <a:solidFill>
                  <a:srgbClr val="001F62"/>
                </a:solidFill>
              </a:rPr>
              <a:t> </a:t>
            </a:r>
            <a:r>
              <a:rPr sz="1800" dirty="0">
                <a:solidFill>
                  <a:srgbClr val="001F62"/>
                </a:solidFill>
              </a:rPr>
              <a:t>70%</a:t>
            </a:r>
            <a:r>
              <a:rPr sz="1800" spc="-25" dirty="0">
                <a:solidFill>
                  <a:srgbClr val="001F62"/>
                </a:solidFill>
              </a:rPr>
              <a:t> </a:t>
            </a:r>
            <a:r>
              <a:rPr sz="1800" dirty="0">
                <a:solidFill>
                  <a:srgbClr val="001F62"/>
                </a:solidFill>
              </a:rPr>
              <a:t>em</a:t>
            </a:r>
            <a:r>
              <a:rPr sz="1800" spc="-15" dirty="0">
                <a:solidFill>
                  <a:srgbClr val="001F62"/>
                </a:solidFill>
              </a:rPr>
              <a:t> </a:t>
            </a:r>
            <a:r>
              <a:rPr sz="1800" dirty="0">
                <a:solidFill>
                  <a:srgbClr val="001F62"/>
                </a:solidFill>
              </a:rPr>
              <a:t>farmácias</a:t>
            </a:r>
            <a:endParaRPr sz="18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0" dirty="0">
                <a:solidFill>
                  <a:srgbClr val="001F62"/>
                </a:solidFill>
                <a:latin typeface="Arial MT"/>
                <a:cs typeface="Arial MT"/>
              </a:rPr>
              <a:t>Medicamentos</a:t>
            </a:r>
            <a:r>
              <a:rPr sz="1600" b="0" spc="-5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b="0" spc="5" dirty="0">
                <a:solidFill>
                  <a:srgbClr val="001F62"/>
                </a:solidFill>
                <a:latin typeface="Arial MT"/>
                <a:cs typeface="Arial MT"/>
              </a:rPr>
              <a:t>e</a:t>
            </a:r>
            <a:r>
              <a:rPr sz="1600" b="0" spc="-1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b="0" dirty="0">
                <a:solidFill>
                  <a:srgbClr val="001F62"/>
                </a:solidFill>
                <a:latin typeface="Arial MT"/>
                <a:cs typeface="Arial MT"/>
              </a:rPr>
              <a:t>itens</a:t>
            </a:r>
            <a:r>
              <a:rPr sz="1600" b="0" spc="-3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b="0" dirty="0">
                <a:solidFill>
                  <a:srgbClr val="001F62"/>
                </a:solidFill>
                <a:latin typeface="Arial MT"/>
                <a:cs typeface="Arial MT"/>
              </a:rPr>
              <a:t>de</a:t>
            </a:r>
            <a:r>
              <a:rPr sz="1600" b="0" spc="-1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b="0" dirty="0">
                <a:solidFill>
                  <a:srgbClr val="001F62"/>
                </a:solidFill>
                <a:latin typeface="Arial MT"/>
                <a:cs typeface="Arial MT"/>
              </a:rPr>
              <a:t>higiene</a:t>
            </a:r>
            <a:r>
              <a:rPr sz="1600" b="0" spc="-3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001F62"/>
                </a:solidFill>
                <a:latin typeface="Arial MT"/>
                <a:cs typeface="Arial MT"/>
              </a:rPr>
              <a:t>bucal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 marR="166243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Clube de vantagens </a:t>
            </a:r>
            <a:r>
              <a:rPr dirty="0"/>
              <a:t>com </a:t>
            </a:r>
            <a:r>
              <a:rPr spc="5" dirty="0"/>
              <a:t> </a:t>
            </a:r>
            <a:r>
              <a:rPr dirty="0"/>
              <a:t>descontos</a:t>
            </a:r>
            <a:r>
              <a:rPr spc="-65" dirty="0"/>
              <a:t> 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benefícios</a:t>
            </a:r>
            <a:r>
              <a:rPr spc="-15" dirty="0"/>
              <a:t> </a:t>
            </a:r>
            <a:r>
              <a:rPr spc="-5" dirty="0"/>
              <a:t>exclusivos</a:t>
            </a:r>
          </a:p>
          <a:p>
            <a:pPr>
              <a:lnSpc>
                <a:spcPct val="100000"/>
              </a:lnSpc>
            </a:pPr>
            <a:endParaRPr sz="1800"/>
          </a:p>
          <a:p>
            <a:pPr marL="12700" marR="1426210">
              <a:lnSpc>
                <a:spcPct val="100200"/>
              </a:lnSpc>
              <a:spcBef>
                <a:spcPts val="1380"/>
              </a:spcBef>
            </a:pPr>
            <a:r>
              <a:rPr sz="1800" b="1" spc="-10" dirty="0">
                <a:latin typeface="Arial"/>
                <a:cs typeface="Arial"/>
              </a:rPr>
              <a:t>App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SulAmérica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Odonto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pc="-5" dirty="0"/>
              <a:t>Carteirinha </a:t>
            </a:r>
            <a:r>
              <a:rPr dirty="0"/>
              <a:t>digital, </a:t>
            </a:r>
            <a:r>
              <a:rPr spc="-5" dirty="0"/>
              <a:t>rede credenciada, </a:t>
            </a:r>
            <a:r>
              <a:rPr spc="-430" dirty="0"/>
              <a:t> </a:t>
            </a:r>
            <a:r>
              <a:rPr dirty="0"/>
              <a:t>procedimentos</a:t>
            </a:r>
            <a:r>
              <a:rPr spc="-45" dirty="0"/>
              <a:t> </a:t>
            </a:r>
            <a:r>
              <a:rPr spc="-5" dirty="0"/>
              <a:t>cobertos</a:t>
            </a:r>
            <a:r>
              <a:rPr spc="-25" dirty="0"/>
              <a:t> </a:t>
            </a:r>
            <a:r>
              <a:rPr dirty="0"/>
              <a:t>e </a:t>
            </a:r>
            <a:r>
              <a:rPr spc="5" dirty="0"/>
              <a:t>mais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/>
          </a:p>
          <a:p>
            <a:pPr marR="5080" algn="r">
              <a:lnSpc>
                <a:spcPts val="1430"/>
              </a:lnSpc>
              <a:spcBef>
                <a:spcPts val="1260"/>
              </a:spcBef>
            </a:pPr>
            <a:r>
              <a:rPr sz="1300" spc="-5" dirty="0"/>
              <a:t>NOVO</a:t>
            </a:r>
            <a:endParaRPr sz="1300"/>
          </a:p>
          <a:p>
            <a:pPr marL="64135">
              <a:lnSpc>
                <a:spcPts val="2005"/>
              </a:lnSpc>
            </a:pPr>
            <a:r>
              <a:rPr sz="1800" b="1" dirty="0">
                <a:latin typeface="Arial"/>
                <a:cs typeface="Arial"/>
              </a:rPr>
              <a:t>Condição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Comercial</a:t>
            </a:r>
            <a:endParaRPr sz="1800">
              <a:latin typeface="Arial"/>
              <a:cs typeface="Arial"/>
            </a:endParaRPr>
          </a:p>
          <a:p>
            <a:pPr marL="64135">
              <a:lnSpc>
                <a:spcPts val="2135"/>
              </a:lnSpc>
            </a:pPr>
            <a:r>
              <a:rPr sz="1800" b="1" dirty="0">
                <a:latin typeface="Arial"/>
                <a:cs typeface="Arial"/>
              </a:rPr>
              <a:t>Preço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-5" dirty="0">
                <a:latin typeface="Arial"/>
                <a:cs typeface="Arial"/>
              </a:rPr>
              <a:t> Grupo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Vidas</a:t>
            </a:r>
            <a:endParaRPr sz="180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55"/>
              </a:spcBef>
            </a:pPr>
            <a:r>
              <a:rPr spc="5" dirty="0"/>
              <a:t>2</a:t>
            </a:r>
            <a:r>
              <a:rPr spc="-25" dirty="0"/>
              <a:t> </a:t>
            </a:r>
            <a:r>
              <a:rPr spc="5" dirty="0"/>
              <a:t>a</a:t>
            </a:r>
            <a:r>
              <a:rPr spc="-40" dirty="0"/>
              <a:t> </a:t>
            </a:r>
            <a:r>
              <a:rPr dirty="0"/>
              <a:t>29</a:t>
            </a:r>
            <a:r>
              <a:rPr spc="-20" dirty="0"/>
              <a:t> </a:t>
            </a:r>
            <a:r>
              <a:rPr dirty="0"/>
              <a:t>PME</a:t>
            </a: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r>
              <a:rPr dirty="0"/>
              <a:t>30</a:t>
            </a:r>
            <a:r>
              <a:rPr spc="-1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99</a:t>
            </a:r>
            <a:r>
              <a:rPr spc="-10" dirty="0"/>
              <a:t> </a:t>
            </a:r>
            <a:r>
              <a:rPr dirty="0"/>
              <a:t>PME</a:t>
            </a:r>
            <a:r>
              <a:rPr spc="-20" dirty="0"/>
              <a:t> </a:t>
            </a:r>
            <a:r>
              <a:rPr spc="-5" dirty="0"/>
              <a:t>Mais</a:t>
            </a:r>
          </a:p>
          <a:p>
            <a:pPr marL="64135" marR="1069340">
              <a:lnSpc>
                <a:spcPct val="100000"/>
              </a:lnSpc>
            </a:pPr>
            <a:r>
              <a:rPr dirty="0"/>
              <a:t>100</a:t>
            </a:r>
            <a:r>
              <a:rPr spc="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199</a:t>
            </a:r>
            <a:r>
              <a:rPr spc="5" dirty="0"/>
              <a:t> </a:t>
            </a:r>
            <a:r>
              <a:rPr dirty="0"/>
              <a:t>Empresarial</a:t>
            </a:r>
            <a:r>
              <a:rPr spc="-8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5" dirty="0"/>
              <a:t>preço</a:t>
            </a:r>
            <a:r>
              <a:rPr spc="-15" dirty="0"/>
              <a:t> </a:t>
            </a:r>
            <a:r>
              <a:rPr spc="-5" dirty="0"/>
              <a:t>na</a:t>
            </a:r>
            <a:r>
              <a:rPr dirty="0"/>
              <a:t> </a:t>
            </a:r>
            <a:r>
              <a:rPr spc="-5" dirty="0"/>
              <a:t>ponta </a:t>
            </a:r>
            <a:r>
              <a:rPr spc="-430" dirty="0"/>
              <a:t> </a:t>
            </a:r>
            <a:r>
              <a:rPr spc="10" dirty="0"/>
              <a:t>Acima</a:t>
            </a:r>
            <a:r>
              <a:rPr spc="-7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200</a:t>
            </a:r>
            <a:r>
              <a:rPr spc="5" dirty="0"/>
              <a:t> </a:t>
            </a:r>
            <a:r>
              <a:rPr dirty="0"/>
              <a:t>Empresarial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Central</a:t>
            </a:r>
            <a:r>
              <a:rPr spc="-3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dirty="0"/>
              <a:t>atendimento</a:t>
            </a:r>
            <a:r>
              <a:rPr spc="-75" dirty="0"/>
              <a:t> </a:t>
            </a:r>
            <a:r>
              <a:rPr dirty="0"/>
              <a:t>24h</a:t>
            </a:r>
          </a:p>
          <a:p>
            <a:pPr marL="31115" marR="2747010" indent="26034">
              <a:lnSpc>
                <a:spcPct val="229199"/>
              </a:lnSpc>
              <a:spcBef>
                <a:spcPts val="75"/>
              </a:spcBef>
            </a:pPr>
            <a:r>
              <a:rPr dirty="0"/>
              <a:t>Sem</a:t>
            </a:r>
            <a:r>
              <a:rPr spc="-100" dirty="0"/>
              <a:t> </a:t>
            </a:r>
            <a:r>
              <a:rPr dirty="0"/>
              <a:t>Carência </a:t>
            </a:r>
            <a:r>
              <a:rPr spc="-484" dirty="0"/>
              <a:t> </a:t>
            </a:r>
            <a:r>
              <a:rPr dirty="0"/>
              <a:t>Concierge</a:t>
            </a:r>
          </a:p>
          <a:p>
            <a:pPr marL="31115">
              <a:lnSpc>
                <a:spcPct val="100000"/>
              </a:lnSpc>
              <a:spcBef>
                <a:spcPts val="10"/>
              </a:spcBef>
            </a:pPr>
            <a:r>
              <a:rPr sz="1600" b="0" dirty="0">
                <a:latin typeface="Arial MT"/>
                <a:cs typeface="Arial MT"/>
              </a:rPr>
              <a:t>Informações,</a:t>
            </a:r>
            <a:r>
              <a:rPr sz="1600" b="0" spc="-60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reservas</a:t>
            </a:r>
            <a:r>
              <a:rPr sz="1600" b="0" spc="-15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de </a:t>
            </a:r>
            <a:r>
              <a:rPr sz="1600" b="0" dirty="0">
                <a:latin typeface="Arial MT"/>
                <a:cs typeface="Arial MT"/>
              </a:rPr>
              <a:t>serviços:</a:t>
            </a:r>
            <a:r>
              <a:rPr sz="1600" b="0" spc="-35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locação</a:t>
            </a:r>
            <a:endParaRPr sz="160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</a:pPr>
            <a:r>
              <a:rPr sz="1600" b="0" dirty="0">
                <a:latin typeface="Arial MT"/>
                <a:cs typeface="Arial MT"/>
              </a:rPr>
              <a:t>de</a:t>
            </a:r>
            <a:r>
              <a:rPr sz="1600" b="0" spc="5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veículos,</a:t>
            </a:r>
            <a:r>
              <a:rPr sz="1600" b="0" spc="-30" dirty="0">
                <a:latin typeface="Arial MT"/>
                <a:cs typeface="Arial MT"/>
              </a:rPr>
              <a:t> </a:t>
            </a:r>
            <a:r>
              <a:rPr sz="1600" b="0" spc="-10" dirty="0">
                <a:latin typeface="Arial MT"/>
                <a:cs typeface="Arial MT"/>
              </a:rPr>
              <a:t>táxi</a:t>
            </a:r>
            <a:r>
              <a:rPr sz="1600" b="0" spc="40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24hs,</a:t>
            </a:r>
            <a:r>
              <a:rPr sz="1600" b="0" spc="-5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motorista,</a:t>
            </a:r>
            <a:r>
              <a:rPr sz="1600" b="0" spc="-50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entre</a:t>
            </a:r>
            <a:r>
              <a:rPr sz="1600" b="0" spc="-20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outros</a:t>
            </a:r>
            <a:endParaRPr sz="160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  <a:spcBef>
                <a:spcPts val="25"/>
              </a:spcBef>
            </a:pPr>
            <a:r>
              <a:rPr sz="1000" dirty="0"/>
              <a:t>Exclusivo</a:t>
            </a:r>
            <a:r>
              <a:rPr sz="1000" spc="-70" dirty="0"/>
              <a:t> </a:t>
            </a:r>
            <a:r>
              <a:rPr sz="1000" dirty="0"/>
              <a:t>para</a:t>
            </a:r>
            <a:r>
              <a:rPr sz="1000" spc="-35" dirty="0"/>
              <a:t> </a:t>
            </a:r>
            <a:r>
              <a:rPr sz="1000" dirty="0"/>
              <a:t>o</a:t>
            </a:r>
            <a:r>
              <a:rPr sz="1000" spc="-25" dirty="0"/>
              <a:t> </a:t>
            </a:r>
            <a:r>
              <a:rPr sz="1000" spc="5" dirty="0"/>
              <a:t>plano</a:t>
            </a:r>
            <a:r>
              <a:rPr sz="1000" spc="-65" dirty="0"/>
              <a:t> </a:t>
            </a:r>
            <a:r>
              <a:rPr sz="1000" dirty="0"/>
              <a:t>Premium</a:t>
            </a:r>
            <a:endParaRPr sz="1000"/>
          </a:p>
          <a:p>
            <a:pPr>
              <a:lnSpc>
                <a:spcPct val="100000"/>
              </a:lnSpc>
            </a:pPr>
            <a:endParaRPr sz="110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/>
          </a:p>
          <a:p>
            <a:pPr marL="12700">
              <a:lnSpc>
                <a:spcPct val="100000"/>
              </a:lnSpc>
            </a:pPr>
            <a:r>
              <a:rPr spc="-5" dirty="0"/>
              <a:t>Day</a:t>
            </a:r>
            <a:r>
              <a:rPr spc="-40" dirty="0"/>
              <a:t> </a:t>
            </a:r>
            <a:r>
              <a:rPr dirty="0"/>
              <a:t>Clinic</a:t>
            </a:r>
            <a:r>
              <a:rPr spc="-35" dirty="0"/>
              <a:t> </a:t>
            </a:r>
            <a:r>
              <a:rPr dirty="0"/>
              <a:t>Odontológico</a:t>
            </a: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600" b="0" spc="-5" dirty="0">
                <a:latin typeface="Arial MT"/>
                <a:cs typeface="Arial MT"/>
              </a:rPr>
              <a:t>Clínica parceira da </a:t>
            </a:r>
            <a:r>
              <a:rPr sz="1600" b="0" dirty="0">
                <a:latin typeface="Arial MT"/>
                <a:cs typeface="Arial MT"/>
              </a:rPr>
              <a:t>SulAmérica </a:t>
            </a:r>
            <a:r>
              <a:rPr sz="1600" b="0" spc="-5" dirty="0">
                <a:latin typeface="Arial MT"/>
                <a:cs typeface="Arial MT"/>
              </a:rPr>
              <a:t>para realizar </a:t>
            </a:r>
            <a:r>
              <a:rPr sz="1600" b="0" dirty="0">
                <a:latin typeface="Arial MT"/>
                <a:cs typeface="Arial MT"/>
              </a:rPr>
              <a:t> tratamento</a:t>
            </a:r>
            <a:r>
              <a:rPr sz="1600" b="0" spc="-50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odontológico</a:t>
            </a:r>
            <a:r>
              <a:rPr sz="1600" b="0" spc="-50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completo,</a:t>
            </a:r>
            <a:r>
              <a:rPr sz="1600" b="0" spc="-55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podendo</a:t>
            </a:r>
            <a:r>
              <a:rPr sz="1600" b="0" spc="-25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ser </a:t>
            </a:r>
            <a:r>
              <a:rPr sz="1600" b="0" spc="-430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realizado</a:t>
            </a:r>
            <a:r>
              <a:rPr sz="1600" b="0" spc="30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em</a:t>
            </a:r>
            <a:r>
              <a:rPr sz="1600" b="0" spc="25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um</a:t>
            </a:r>
            <a:r>
              <a:rPr sz="1600" b="0" spc="25" dirty="0">
                <a:latin typeface="Arial MT"/>
                <a:cs typeface="Arial MT"/>
              </a:rPr>
              <a:t> </a:t>
            </a:r>
            <a:r>
              <a:rPr sz="1600" b="0" spc="5" dirty="0">
                <a:latin typeface="Arial MT"/>
                <a:cs typeface="Arial MT"/>
              </a:rPr>
              <a:t>só</a:t>
            </a:r>
            <a:r>
              <a:rPr sz="1600" b="0" spc="35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dia,</a:t>
            </a:r>
            <a:r>
              <a:rPr sz="1600" b="0" spc="20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priorizando</a:t>
            </a:r>
            <a:r>
              <a:rPr sz="1600" b="0" spc="15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o</a:t>
            </a:r>
            <a:r>
              <a:rPr sz="1600" b="0" spc="35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bem </a:t>
            </a:r>
            <a:r>
              <a:rPr sz="1600" b="0" dirty="0">
                <a:latin typeface="Arial MT"/>
                <a:cs typeface="Arial MT"/>
              </a:rPr>
              <a:t> estar</a:t>
            </a:r>
            <a:r>
              <a:rPr sz="1600" b="0" spc="-25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físico</a:t>
            </a:r>
            <a:r>
              <a:rPr sz="1600" b="0" spc="-20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e</a:t>
            </a:r>
            <a:r>
              <a:rPr sz="1600" b="0" spc="-20" dirty="0">
                <a:latin typeface="Arial MT"/>
                <a:cs typeface="Arial MT"/>
              </a:rPr>
              <a:t> </a:t>
            </a:r>
            <a:r>
              <a:rPr sz="1600" b="0" dirty="0">
                <a:latin typeface="Arial MT"/>
                <a:cs typeface="Arial MT"/>
              </a:rPr>
              <a:t>emocional</a:t>
            </a:r>
            <a:r>
              <a:rPr sz="1600" b="0" spc="-60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do</a:t>
            </a:r>
            <a:r>
              <a:rPr sz="1600" b="0" dirty="0">
                <a:latin typeface="Arial MT"/>
                <a:cs typeface="Arial MT"/>
              </a:rPr>
              <a:t> </a:t>
            </a:r>
            <a:r>
              <a:rPr sz="1600" b="0" spc="-5" dirty="0">
                <a:latin typeface="Arial MT"/>
                <a:cs typeface="Arial MT"/>
              </a:rPr>
              <a:t>segurado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dirty="0"/>
              <a:t>Exclusivo</a:t>
            </a:r>
            <a:r>
              <a:rPr sz="1000" spc="-70" dirty="0"/>
              <a:t> </a:t>
            </a:r>
            <a:r>
              <a:rPr sz="1000" dirty="0"/>
              <a:t>para</a:t>
            </a:r>
            <a:r>
              <a:rPr sz="1000" spc="-35" dirty="0"/>
              <a:t> </a:t>
            </a:r>
            <a:r>
              <a:rPr sz="1000" dirty="0"/>
              <a:t>o</a:t>
            </a:r>
            <a:r>
              <a:rPr sz="1000" spc="-25" dirty="0"/>
              <a:t> </a:t>
            </a:r>
            <a:r>
              <a:rPr sz="1000" spc="5" dirty="0"/>
              <a:t>plano</a:t>
            </a:r>
            <a:r>
              <a:rPr sz="1000" spc="-65" dirty="0"/>
              <a:t> </a:t>
            </a:r>
            <a:r>
              <a:rPr sz="1000" dirty="0"/>
              <a:t>Premium</a:t>
            </a:r>
            <a:endParaRPr sz="1000"/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5" dirty="0"/>
              <a:t>C</a:t>
            </a:r>
            <a:r>
              <a:rPr sz="1000" spc="5" dirty="0"/>
              <a:t>líni</a:t>
            </a:r>
            <a:r>
              <a:rPr sz="1000" spc="-10" dirty="0"/>
              <a:t>c</a:t>
            </a:r>
            <a:r>
              <a:rPr sz="1000" dirty="0"/>
              <a:t>a</a:t>
            </a:r>
            <a:r>
              <a:rPr sz="1000" spc="-75" dirty="0"/>
              <a:t> </a:t>
            </a:r>
            <a:r>
              <a:rPr sz="1000" spc="5" dirty="0"/>
              <a:t>lo</a:t>
            </a:r>
            <a:r>
              <a:rPr sz="1000" spc="-10" dirty="0"/>
              <a:t>ca</a:t>
            </a:r>
            <a:r>
              <a:rPr sz="1000" spc="5" dirty="0"/>
              <a:t>li</a:t>
            </a:r>
            <a:r>
              <a:rPr sz="1000" dirty="0"/>
              <a:t>z</a:t>
            </a:r>
            <a:r>
              <a:rPr sz="1000" spc="-10" dirty="0"/>
              <a:t>a</a:t>
            </a:r>
            <a:r>
              <a:rPr sz="1000" spc="5" dirty="0"/>
              <a:t>d</a:t>
            </a:r>
            <a:r>
              <a:rPr sz="1000" dirty="0"/>
              <a:t>a</a:t>
            </a:r>
            <a:r>
              <a:rPr sz="1000" spc="-75" dirty="0"/>
              <a:t> </a:t>
            </a:r>
            <a:r>
              <a:rPr sz="1000" spc="-10" dirty="0"/>
              <a:t>e</a:t>
            </a:r>
            <a:r>
              <a:rPr sz="1000" spc="5" dirty="0"/>
              <a:t>m</a:t>
            </a:r>
            <a:r>
              <a:rPr sz="1000" spc="-25" dirty="0"/>
              <a:t> </a:t>
            </a:r>
            <a:r>
              <a:rPr sz="1000" spc="5" dirty="0"/>
              <a:t>S</a:t>
            </a:r>
            <a:r>
              <a:rPr sz="1000" spc="-10" dirty="0"/>
              <a:t>ã</a:t>
            </a:r>
            <a:r>
              <a:rPr sz="1000" dirty="0"/>
              <a:t>o</a:t>
            </a:r>
            <a:r>
              <a:rPr sz="1000" spc="-10" dirty="0"/>
              <a:t> </a:t>
            </a:r>
            <a:r>
              <a:rPr sz="1000" spc="5" dirty="0"/>
              <a:t>P</a:t>
            </a:r>
            <a:r>
              <a:rPr sz="1000" spc="-10" dirty="0"/>
              <a:t>a</a:t>
            </a:r>
            <a:r>
              <a:rPr sz="1000" spc="5" dirty="0"/>
              <a:t>ul</a:t>
            </a:r>
            <a:r>
              <a:rPr sz="1000" dirty="0"/>
              <a:t>o</a:t>
            </a:r>
            <a:r>
              <a:rPr sz="1000" spc="-55" dirty="0"/>
              <a:t> </a:t>
            </a:r>
            <a:r>
              <a:rPr sz="1000" spc="-5" dirty="0"/>
              <a:t>Ca</a:t>
            </a:r>
            <a:r>
              <a:rPr sz="1000" spc="5" dirty="0"/>
              <a:t>pi</a:t>
            </a:r>
            <a:r>
              <a:rPr sz="1000" dirty="0"/>
              <a:t>t</a:t>
            </a:r>
            <a:r>
              <a:rPr sz="1000" spc="-10" dirty="0"/>
              <a:t>a</a:t>
            </a:r>
            <a:r>
              <a:rPr sz="1000" dirty="0"/>
              <a:t>l</a:t>
            </a:r>
            <a:endParaRPr sz="1000"/>
          </a:p>
        </p:txBody>
      </p:sp>
      <p:grpSp>
        <p:nvGrpSpPr>
          <p:cNvPr id="21" name="object 21"/>
          <p:cNvGrpSpPr/>
          <p:nvPr/>
        </p:nvGrpSpPr>
        <p:grpSpPr>
          <a:xfrm>
            <a:off x="518159" y="3561486"/>
            <a:ext cx="483234" cy="1687830"/>
            <a:chOff x="518159" y="3561486"/>
            <a:chExt cx="483234" cy="168783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327" y="3802932"/>
              <a:ext cx="110261" cy="723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6072" y="3561498"/>
              <a:ext cx="363855" cy="446405"/>
            </a:xfrm>
            <a:custGeom>
              <a:avLst/>
              <a:gdLst/>
              <a:ahLst/>
              <a:cxnLst/>
              <a:rect l="l" t="t" r="r" b="b"/>
              <a:pathLst>
                <a:path w="363855" h="446404">
                  <a:moveTo>
                    <a:pt x="311137" y="187820"/>
                  </a:moveTo>
                  <a:lnTo>
                    <a:pt x="306565" y="182880"/>
                  </a:lnTo>
                  <a:lnTo>
                    <a:pt x="57251" y="182880"/>
                  </a:lnTo>
                  <a:lnTo>
                    <a:pt x="52666" y="187820"/>
                  </a:lnTo>
                  <a:lnTo>
                    <a:pt x="52666" y="206235"/>
                  </a:lnTo>
                  <a:lnTo>
                    <a:pt x="57251" y="210845"/>
                  </a:lnTo>
                  <a:lnTo>
                    <a:pt x="300672" y="210845"/>
                  </a:lnTo>
                  <a:lnTo>
                    <a:pt x="306565" y="210845"/>
                  </a:lnTo>
                  <a:lnTo>
                    <a:pt x="311137" y="206235"/>
                  </a:lnTo>
                  <a:lnTo>
                    <a:pt x="311137" y="187820"/>
                  </a:lnTo>
                  <a:close/>
                </a:path>
                <a:path w="363855" h="446404">
                  <a:moveTo>
                    <a:pt x="311137" y="141427"/>
                  </a:moveTo>
                  <a:lnTo>
                    <a:pt x="306565" y="136499"/>
                  </a:lnTo>
                  <a:lnTo>
                    <a:pt x="57251" y="136499"/>
                  </a:lnTo>
                  <a:lnTo>
                    <a:pt x="52666" y="141427"/>
                  </a:lnTo>
                  <a:lnTo>
                    <a:pt x="52666" y="159854"/>
                  </a:lnTo>
                  <a:lnTo>
                    <a:pt x="57251" y="164782"/>
                  </a:lnTo>
                  <a:lnTo>
                    <a:pt x="300672" y="164782"/>
                  </a:lnTo>
                  <a:lnTo>
                    <a:pt x="306565" y="164782"/>
                  </a:lnTo>
                  <a:lnTo>
                    <a:pt x="311137" y="159854"/>
                  </a:lnTo>
                  <a:lnTo>
                    <a:pt x="311137" y="141427"/>
                  </a:lnTo>
                  <a:close/>
                </a:path>
                <a:path w="363855" h="446404">
                  <a:moveTo>
                    <a:pt x="311137" y="95046"/>
                  </a:moveTo>
                  <a:lnTo>
                    <a:pt x="306565" y="90436"/>
                  </a:lnTo>
                  <a:lnTo>
                    <a:pt x="57251" y="90436"/>
                  </a:lnTo>
                  <a:lnTo>
                    <a:pt x="52666" y="95046"/>
                  </a:lnTo>
                  <a:lnTo>
                    <a:pt x="52666" y="113474"/>
                  </a:lnTo>
                  <a:lnTo>
                    <a:pt x="57251" y="118402"/>
                  </a:lnTo>
                  <a:lnTo>
                    <a:pt x="300672" y="118402"/>
                  </a:lnTo>
                  <a:lnTo>
                    <a:pt x="306565" y="118402"/>
                  </a:lnTo>
                  <a:lnTo>
                    <a:pt x="311137" y="113474"/>
                  </a:lnTo>
                  <a:lnTo>
                    <a:pt x="311137" y="95046"/>
                  </a:lnTo>
                  <a:close/>
                </a:path>
                <a:path w="363855" h="446404">
                  <a:moveTo>
                    <a:pt x="363816" y="56883"/>
                  </a:moveTo>
                  <a:lnTo>
                    <a:pt x="359333" y="34671"/>
                  </a:lnTo>
                  <a:lnTo>
                    <a:pt x="347129" y="16598"/>
                  </a:lnTo>
                  <a:lnTo>
                    <a:pt x="329031" y="4445"/>
                  </a:lnTo>
                  <a:lnTo>
                    <a:pt x="306882" y="0"/>
                  </a:lnTo>
                  <a:lnTo>
                    <a:pt x="56921" y="0"/>
                  </a:lnTo>
                  <a:lnTo>
                    <a:pt x="34963" y="4394"/>
                  </a:lnTo>
                  <a:lnTo>
                    <a:pt x="16929" y="16433"/>
                  </a:lnTo>
                  <a:lnTo>
                    <a:pt x="4660" y="34391"/>
                  </a:lnTo>
                  <a:lnTo>
                    <a:pt x="0" y="56553"/>
                  </a:lnTo>
                  <a:lnTo>
                    <a:pt x="0" y="389153"/>
                  </a:lnTo>
                  <a:lnTo>
                    <a:pt x="4470" y="411416"/>
                  </a:lnTo>
                  <a:lnTo>
                    <a:pt x="16675" y="429615"/>
                  </a:lnTo>
                  <a:lnTo>
                    <a:pt x="34772" y="441883"/>
                  </a:lnTo>
                  <a:lnTo>
                    <a:pt x="56921" y="446392"/>
                  </a:lnTo>
                  <a:lnTo>
                    <a:pt x="306882" y="446392"/>
                  </a:lnTo>
                  <a:lnTo>
                    <a:pt x="344881" y="431787"/>
                  </a:lnTo>
                  <a:lnTo>
                    <a:pt x="363486" y="395719"/>
                  </a:lnTo>
                  <a:lnTo>
                    <a:pt x="363816" y="393750"/>
                  </a:lnTo>
                  <a:lnTo>
                    <a:pt x="363816" y="374675"/>
                  </a:lnTo>
                  <a:lnTo>
                    <a:pt x="357924" y="376643"/>
                  </a:lnTo>
                  <a:lnTo>
                    <a:pt x="351383" y="377964"/>
                  </a:lnTo>
                  <a:lnTo>
                    <a:pt x="341236" y="377964"/>
                  </a:lnTo>
                  <a:lnTo>
                    <a:pt x="337312" y="377634"/>
                  </a:lnTo>
                  <a:lnTo>
                    <a:pt x="333717" y="376974"/>
                  </a:lnTo>
                  <a:lnTo>
                    <a:pt x="333717" y="391782"/>
                  </a:lnTo>
                  <a:lnTo>
                    <a:pt x="306882" y="416458"/>
                  </a:lnTo>
                  <a:lnTo>
                    <a:pt x="56921" y="416458"/>
                  </a:lnTo>
                  <a:lnTo>
                    <a:pt x="46469" y="414274"/>
                  </a:lnTo>
                  <a:lnTo>
                    <a:pt x="37820" y="408355"/>
                  </a:lnTo>
                  <a:lnTo>
                    <a:pt x="31940" y="399656"/>
                  </a:lnTo>
                  <a:lnTo>
                    <a:pt x="29768" y="389153"/>
                  </a:lnTo>
                  <a:lnTo>
                    <a:pt x="29768" y="56553"/>
                  </a:lnTo>
                  <a:lnTo>
                    <a:pt x="32080" y="46151"/>
                  </a:lnTo>
                  <a:lnTo>
                    <a:pt x="37947" y="37680"/>
                  </a:lnTo>
                  <a:lnTo>
                    <a:pt x="46520" y="31991"/>
                  </a:lnTo>
                  <a:lnTo>
                    <a:pt x="56921" y="29908"/>
                  </a:lnTo>
                  <a:lnTo>
                    <a:pt x="306882" y="29908"/>
                  </a:lnTo>
                  <a:lnTo>
                    <a:pt x="317296" y="32042"/>
                  </a:lnTo>
                  <a:lnTo>
                    <a:pt x="325818" y="37846"/>
                  </a:lnTo>
                  <a:lnTo>
                    <a:pt x="331597" y="46431"/>
                  </a:lnTo>
                  <a:lnTo>
                    <a:pt x="333717" y="56883"/>
                  </a:lnTo>
                  <a:lnTo>
                    <a:pt x="333717" y="258216"/>
                  </a:lnTo>
                  <a:lnTo>
                    <a:pt x="337312" y="257556"/>
                  </a:lnTo>
                  <a:lnTo>
                    <a:pt x="341236" y="257225"/>
                  </a:lnTo>
                  <a:lnTo>
                    <a:pt x="351383" y="257225"/>
                  </a:lnTo>
                  <a:lnTo>
                    <a:pt x="357924" y="258546"/>
                  </a:lnTo>
                  <a:lnTo>
                    <a:pt x="363816" y="260515"/>
                  </a:lnTo>
                  <a:lnTo>
                    <a:pt x="363816" y="568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087" y="3798653"/>
              <a:ext cx="159989" cy="16087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18160" y="4915090"/>
              <a:ext cx="466090" cy="334010"/>
            </a:xfrm>
            <a:custGeom>
              <a:avLst/>
              <a:gdLst/>
              <a:ahLst/>
              <a:cxnLst/>
              <a:rect l="l" t="t" r="r" b="b"/>
              <a:pathLst>
                <a:path w="466090" h="334010">
                  <a:moveTo>
                    <a:pt x="107264" y="333641"/>
                  </a:moveTo>
                  <a:lnTo>
                    <a:pt x="107200" y="300621"/>
                  </a:lnTo>
                  <a:lnTo>
                    <a:pt x="106680" y="35128"/>
                  </a:lnTo>
                  <a:lnTo>
                    <a:pt x="106616" y="2108"/>
                  </a:lnTo>
                  <a:lnTo>
                    <a:pt x="77127" y="2108"/>
                  </a:lnTo>
                  <a:lnTo>
                    <a:pt x="77127" y="35128"/>
                  </a:lnTo>
                  <a:lnTo>
                    <a:pt x="77127" y="300621"/>
                  </a:lnTo>
                  <a:lnTo>
                    <a:pt x="30137" y="300621"/>
                  </a:lnTo>
                  <a:lnTo>
                    <a:pt x="30137" y="71996"/>
                  </a:lnTo>
                  <a:lnTo>
                    <a:pt x="32804" y="57645"/>
                  </a:lnTo>
                  <a:lnTo>
                    <a:pt x="40093" y="45923"/>
                  </a:lnTo>
                  <a:lnTo>
                    <a:pt x="50914" y="38023"/>
                  </a:lnTo>
                  <a:lnTo>
                    <a:pt x="64160" y="35128"/>
                  </a:lnTo>
                  <a:lnTo>
                    <a:pt x="77127" y="35128"/>
                  </a:lnTo>
                  <a:lnTo>
                    <a:pt x="77127" y="2108"/>
                  </a:lnTo>
                  <a:lnTo>
                    <a:pt x="64160" y="2108"/>
                  </a:lnTo>
                  <a:lnTo>
                    <a:pt x="39230" y="7594"/>
                  </a:lnTo>
                  <a:lnTo>
                    <a:pt x="18834" y="22567"/>
                  </a:lnTo>
                  <a:lnTo>
                    <a:pt x="5054" y="44780"/>
                  </a:lnTo>
                  <a:lnTo>
                    <a:pt x="0" y="71996"/>
                  </a:lnTo>
                  <a:lnTo>
                    <a:pt x="0" y="333641"/>
                  </a:lnTo>
                  <a:lnTo>
                    <a:pt x="107264" y="333641"/>
                  </a:lnTo>
                  <a:close/>
                </a:path>
                <a:path w="466090" h="334010">
                  <a:moveTo>
                    <a:pt x="315963" y="70599"/>
                  </a:moveTo>
                  <a:lnTo>
                    <a:pt x="310134" y="64274"/>
                  </a:lnTo>
                  <a:lnTo>
                    <a:pt x="154571" y="64274"/>
                  </a:lnTo>
                  <a:lnTo>
                    <a:pt x="148742" y="70599"/>
                  </a:lnTo>
                  <a:lnTo>
                    <a:pt x="148742" y="86042"/>
                  </a:lnTo>
                  <a:lnTo>
                    <a:pt x="154571" y="92367"/>
                  </a:lnTo>
                  <a:lnTo>
                    <a:pt x="302996" y="92367"/>
                  </a:lnTo>
                  <a:lnTo>
                    <a:pt x="310134" y="92367"/>
                  </a:lnTo>
                  <a:lnTo>
                    <a:pt x="315963" y="86042"/>
                  </a:lnTo>
                  <a:lnTo>
                    <a:pt x="315963" y="70599"/>
                  </a:lnTo>
                  <a:close/>
                </a:path>
                <a:path w="466090" h="334010">
                  <a:moveTo>
                    <a:pt x="315963" y="6324"/>
                  </a:moveTo>
                  <a:lnTo>
                    <a:pt x="310134" y="0"/>
                  </a:lnTo>
                  <a:lnTo>
                    <a:pt x="154571" y="0"/>
                  </a:lnTo>
                  <a:lnTo>
                    <a:pt x="148742" y="6324"/>
                  </a:lnTo>
                  <a:lnTo>
                    <a:pt x="148742" y="21780"/>
                  </a:lnTo>
                  <a:lnTo>
                    <a:pt x="154571" y="28105"/>
                  </a:lnTo>
                  <a:lnTo>
                    <a:pt x="302996" y="28105"/>
                  </a:lnTo>
                  <a:lnTo>
                    <a:pt x="310134" y="28105"/>
                  </a:lnTo>
                  <a:lnTo>
                    <a:pt x="315963" y="21780"/>
                  </a:lnTo>
                  <a:lnTo>
                    <a:pt x="315963" y="6324"/>
                  </a:lnTo>
                  <a:close/>
                </a:path>
                <a:path w="466090" h="334010">
                  <a:moveTo>
                    <a:pt x="465709" y="71996"/>
                  </a:moveTo>
                  <a:lnTo>
                    <a:pt x="460590" y="44780"/>
                  </a:lnTo>
                  <a:lnTo>
                    <a:pt x="454545" y="35128"/>
                  </a:lnTo>
                  <a:lnTo>
                    <a:pt x="446697" y="22567"/>
                  </a:lnTo>
                  <a:lnTo>
                    <a:pt x="435203" y="14185"/>
                  </a:lnTo>
                  <a:lnTo>
                    <a:pt x="435203" y="71996"/>
                  </a:lnTo>
                  <a:lnTo>
                    <a:pt x="435203" y="300621"/>
                  </a:lnTo>
                  <a:lnTo>
                    <a:pt x="388226" y="300621"/>
                  </a:lnTo>
                  <a:lnTo>
                    <a:pt x="388226" y="35128"/>
                  </a:lnTo>
                  <a:lnTo>
                    <a:pt x="401193" y="35128"/>
                  </a:lnTo>
                  <a:lnTo>
                    <a:pt x="414439" y="38023"/>
                  </a:lnTo>
                  <a:lnTo>
                    <a:pt x="425246" y="45923"/>
                  </a:lnTo>
                  <a:lnTo>
                    <a:pt x="432536" y="57645"/>
                  </a:lnTo>
                  <a:lnTo>
                    <a:pt x="435203" y="71996"/>
                  </a:lnTo>
                  <a:lnTo>
                    <a:pt x="435203" y="14185"/>
                  </a:lnTo>
                  <a:lnTo>
                    <a:pt x="426173" y="7594"/>
                  </a:lnTo>
                  <a:lnTo>
                    <a:pt x="401193" y="2108"/>
                  </a:lnTo>
                  <a:lnTo>
                    <a:pt x="358089" y="2108"/>
                  </a:lnTo>
                  <a:lnTo>
                    <a:pt x="358089" y="333641"/>
                  </a:lnTo>
                  <a:lnTo>
                    <a:pt x="465709" y="333641"/>
                  </a:lnTo>
                  <a:lnTo>
                    <a:pt x="465709" y="300621"/>
                  </a:lnTo>
                  <a:lnTo>
                    <a:pt x="465709" y="71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3021" y="5084363"/>
              <a:ext cx="455321" cy="16435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7880" y="4800248"/>
              <a:ext cx="305435" cy="179705"/>
            </a:xfrm>
            <a:custGeom>
              <a:avLst/>
              <a:gdLst/>
              <a:ahLst/>
              <a:cxnLst/>
              <a:rect l="l" t="t" r="r" b="b"/>
              <a:pathLst>
                <a:path w="305434" h="179704">
                  <a:moveTo>
                    <a:pt x="232683" y="0"/>
                  </a:moveTo>
                  <a:lnTo>
                    <a:pt x="72593" y="0"/>
                  </a:lnTo>
                  <a:lnTo>
                    <a:pt x="44296" y="6052"/>
                  </a:lnTo>
                  <a:lnTo>
                    <a:pt x="21226" y="22608"/>
                  </a:lnTo>
                  <a:lnTo>
                    <a:pt x="5691" y="47262"/>
                  </a:lnTo>
                  <a:lnTo>
                    <a:pt x="0" y="77611"/>
                  </a:lnTo>
                  <a:lnTo>
                    <a:pt x="0" y="179108"/>
                  </a:lnTo>
                  <a:lnTo>
                    <a:pt x="25927" y="179108"/>
                  </a:lnTo>
                  <a:lnTo>
                    <a:pt x="25927" y="77611"/>
                  </a:lnTo>
                  <a:lnTo>
                    <a:pt x="29572" y="58265"/>
                  </a:lnTo>
                  <a:lnTo>
                    <a:pt x="39537" y="42407"/>
                  </a:lnTo>
                  <a:lnTo>
                    <a:pt x="54363" y="31685"/>
                  </a:lnTo>
                  <a:lnTo>
                    <a:pt x="72593" y="27745"/>
                  </a:lnTo>
                  <a:lnTo>
                    <a:pt x="232683" y="27745"/>
                  </a:lnTo>
                  <a:lnTo>
                    <a:pt x="250912" y="31685"/>
                  </a:lnTo>
                  <a:lnTo>
                    <a:pt x="265739" y="42407"/>
                  </a:lnTo>
                  <a:lnTo>
                    <a:pt x="275703" y="58265"/>
                  </a:lnTo>
                  <a:lnTo>
                    <a:pt x="279349" y="77611"/>
                  </a:lnTo>
                  <a:lnTo>
                    <a:pt x="279349" y="172786"/>
                  </a:lnTo>
                  <a:lnTo>
                    <a:pt x="305276" y="172786"/>
                  </a:lnTo>
                  <a:lnTo>
                    <a:pt x="305276" y="77611"/>
                  </a:lnTo>
                  <a:lnTo>
                    <a:pt x="299585" y="47262"/>
                  </a:lnTo>
                  <a:lnTo>
                    <a:pt x="284049" y="22608"/>
                  </a:lnTo>
                  <a:lnTo>
                    <a:pt x="260979" y="6052"/>
                  </a:lnTo>
                  <a:lnTo>
                    <a:pt x="232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942323" y="3865575"/>
            <a:ext cx="245110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5" dirty="0">
                <a:solidFill>
                  <a:srgbClr val="FDFDFD"/>
                </a:solidFill>
                <a:latin typeface="Arial MT"/>
                <a:cs typeface="Arial MT"/>
              </a:rPr>
              <a:t>SulAmérica</a:t>
            </a:r>
            <a:r>
              <a:rPr sz="2200" spc="-50" dirty="0">
                <a:solidFill>
                  <a:srgbClr val="FDFDFD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DFDFD"/>
                </a:solidFill>
                <a:latin typeface="Arial MT"/>
                <a:cs typeface="Arial MT"/>
              </a:rPr>
              <a:t>Odonto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60753" y="446912"/>
            <a:ext cx="60852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solidFill>
                  <a:srgbClr val="FFFFFF"/>
                </a:solidFill>
              </a:rPr>
              <a:t>SIMULAÇÃO</a:t>
            </a:r>
            <a:r>
              <a:rPr sz="2000" spc="9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DE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REEMBOLSO</a:t>
            </a:r>
            <a:r>
              <a:rPr sz="2000" spc="2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no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Brasil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e </a:t>
            </a:r>
            <a:r>
              <a:rPr sz="2000" spc="-10" dirty="0">
                <a:solidFill>
                  <a:srgbClr val="FFFFFF"/>
                </a:solidFill>
              </a:rPr>
              <a:t>Exterior</a:t>
            </a:r>
            <a:endParaRPr sz="2000"/>
          </a:p>
        </p:txBody>
      </p:sp>
      <p:sp>
        <p:nvSpPr>
          <p:cNvPr id="31" name="object 31"/>
          <p:cNvSpPr txBox="1"/>
          <p:nvPr/>
        </p:nvSpPr>
        <p:spPr>
          <a:xfrm>
            <a:off x="4071365" y="4463288"/>
            <a:ext cx="72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1F62"/>
                </a:solidFill>
                <a:latin typeface="Arial MT"/>
                <a:cs typeface="Arial MT"/>
              </a:rPr>
              <a:t>-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05729" y="4463288"/>
            <a:ext cx="72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1F62"/>
                </a:solidFill>
                <a:latin typeface="Arial MT"/>
                <a:cs typeface="Arial MT"/>
              </a:rPr>
              <a:t>-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3978" y="4463288"/>
            <a:ext cx="72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1F62"/>
                </a:solidFill>
                <a:latin typeface="Arial MT"/>
                <a:cs typeface="Arial MT"/>
              </a:rPr>
              <a:t>-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71365" y="5230114"/>
            <a:ext cx="72390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1F62"/>
                </a:solidFill>
                <a:latin typeface="Arial MT"/>
                <a:cs typeface="Arial MT"/>
              </a:rPr>
              <a:t>-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100" dirty="0">
                <a:solidFill>
                  <a:srgbClr val="001F62"/>
                </a:solidFill>
                <a:latin typeface="Arial MT"/>
                <a:cs typeface="Arial MT"/>
              </a:rPr>
              <a:t>-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05729" y="5230114"/>
            <a:ext cx="72390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1F62"/>
                </a:solidFill>
                <a:latin typeface="Arial MT"/>
                <a:cs typeface="Arial MT"/>
              </a:rPr>
              <a:t>-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100" dirty="0">
                <a:solidFill>
                  <a:srgbClr val="001F62"/>
                </a:solidFill>
                <a:latin typeface="Arial MT"/>
                <a:cs typeface="Arial MT"/>
              </a:rPr>
              <a:t>-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23838" y="5230114"/>
            <a:ext cx="72390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1F62"/>
                </a:solidFill>
                <a:latin typeface="Arial MT"/>
                <a:cs typeface="Arial MT"/>
              </a:rPr>
              <a:t>-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100" dirty="0">
                <a:solidFill>
                  <a:srgbClr val="001F62"/>
                </a:solidFill>
                <a:latin typeface="Arial MT"/>
                <a:cs typeface="Arial MT"/>
              </a:rPr>
              <a:t>-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09599" y="6085128"/>
            <a:ext cx="90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 err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5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dirty="0" err="1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800" b="1" spc="5" dirty="0" err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dirty="0" err="1">
                <a:solidFill>
                  <a:srgbClr val="FFFFFF"/>
                </a:solidFill>
                <a:latin typeface="Arial"/>
                <a:cs typeface="Arial"/>
              </a:rPr>
              <a:t>lo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27DB773A-BE9A-95BF-EBAB-1255F821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532" y="3195954"/>
            <a:ext cx="20580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PREÇOS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DOS </a:t>
            </a:r>
            <a:r>
              <a:rPr spc="-65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PRODUTOS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9" y="2039111"/>
            <a:ext cx="563879" cy="4663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5047" y="2630423"/>
            <a:ext cx="728472" cy="1615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2648"/>
            <a:ext cx="12192000" cy="6245860"/>
            <a:chOff x="0" y="612648"/>
            <a:chExt cx="12192000" cy="6245860"/>
          </a:xfrm>
        </p:grpSpPr>
        <p:sp>
          <p:nvSpPr>
            <p:cNvPr id="3" name="object 3"/>
            <p:cNvSpPr/>
            <p:nvPr/>
          </p:nvSpPr>
          <p:spPr>
            <a:xfrm>
              <a:off x="530351" y="1368552"/>
              <a:ext cx="11015980" cy="4243070"/>
            </a:xfrm>
            <a:custGeom>
              <a:avLst/>
              <a:gdLst/>
              <a:ahLst/>
              <a:cxnLst/>
              <a:rect l="l" t="t" r="r" b="b"/>
              <a:pathLst>
                <a:path w="11015980" h="4243070">
                  <a:moveTo>
                    <a:pt x="10797413" y="0"/>
                  </a:moveTo>
                  <a:lnTo>
                    <a:pt x="218084" y="0"/>
                  </a:lnTo>
                  <a:lnTo>
                    <a:pt x="168078" y="5760"/>
                  </a:lnTo>
                  <a:lnTo>
                    <a:pt x="122175" y="22169"/>
                  </a:lnTo>
                  <a:lnTo>
                    <a:pt x="81682" y="47916"/>
                  </a:lnTo>
                  <a:lnTo>
                    <a:pt x="47910" y="81688"/>
                  </a:lnTo>
                  <a:lnTo>
                    <a:pt x="22165" y="122177"/>
                  </a:lnTo>
                  <a:lnTo>
                    <a:pt x="5759" y="168070"/>
                  </a:lnTo>
                  <a:lnTo>
                    <a:pt x="0" y="218059"/>
                  </a:lnTo>
                  <a:lnTo>
                    <a:pt x="0" y="4024757"/>
                  </a:lnTo>
                  <a:lnTo>
                    <a:pt x="5759" y="4074745"/>
                  </a:lnTo>
                  <a:lnTo>
                    <a:pt x="22165" y="4120638"/>
                  </a:lnTo>
                  <a:lnTo>
                    <a:pt x="47910" y="4161127"/>
                  </a:lnTo>
                  <a:lnTo>
                    <a:pt x="81682" y="4194899"/>
                  </a:lnTo>
                  <a:lnTo>
                    <a:pt x="122175" y="4220646"/>
                  </a:lnTo>
                  <a:lnTo>
                    <a:pt x="168078" y="4237055"/>
                  </a:lnTo>
                  <a:lnTo>
                    <a:pt x="218084" y="4242816"/>
                  </a:lnTo>
                  <a:lnTo>
                    <a:pt x="10797413" y="4242816"/>
                  </a:lnTo>
                  <a:lnTo>
                    <a:pt x="10847401" y="4237055"/>
                  </a:lnTo>
                  <a:lnTo>
                    <a:pt x="10893294" y="4220646"/>
                  </a:lnTo>
                  <a:lnTo>
                    <a:pt x="10933783" y="4194899"/>
                  </a:lnTo>
                  <a:lnTo>
                    <a:pt x="10967555" y="4161127"/>
                  </a:lnTo>
                  <a:lnTo>
                    <a:pt x="10993302" y="4120638"/>
                  </a:lnTo>
                  <a:lnTo>
                    <a:pt x="11009711" y="4074745"/>
                  </a:lnTo>
                  <a:lnTo>
                    <a:pt x="11015472" y="4024757"/>
                  </a:lnTo>
                  <a:lnTo>
                    <a:pt x="11015472" y="218059"/>
                  </a:lnTo>
                  <a:lnTo>
                    <a:pt x="11009711" y="168070"/>
                  </a:lnTo>
                  <a:lnTo>
                    <a:pt x="10993302" y="122177"/>
                  </a:lnTo>
                  <a:lnTo>
                    <a:pt x="10967555" y="81688"/>
                  </a:lnTo>
                  <a:lnTo>
                    <a:pt x="10933783" y="47916"/>
                  </a:lnTo>
                  <a:lnTo>
                    <a:pt x="10893294" y="22169"/>
                  </a:lnTo>
                  <a:lnTo>
                    <a:pt x="10847401" y="5760"/>
                  </a:lnTo>
                  <a:lnTo>
                    <a:pt x="10797413" y="0"/>
                  </a:lnTo>
                  <a:close/>
                </a:path>
              </a:pathLst>
            </a:custGeom>
            <a:solidFill>
              <a:srgbClr val="F1F1F1">
                <a:alpha val="4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3355" y="1921764"/>
              <a:ext cx="4051300" cy="695325"/>
            </a:xfrm>
            <a:custGeom>
              <a:avLst/>
              <a:gdLst/>
              <a:ahLst/>
              <a:cxnLst/>
              <a:rect l="l" t="t" r="r" b="b"/>
              <a:pathLst>
                <a:path w="4051300" h="695325">
                  <a:moveTo>
                    <a:pt x="3703320" y="0"/>
                  </a:move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2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4"/>
                  </a:lnTo>
                  <a:lnTo>
                    <a:pt x="3703320" y="694944"/>
                  </a:lnTo>
                  <a:lnTo>
                    <a:pt x="3750468" y="691771"/>
                  </a:lnTo>
                  <a:lnTo>
                    <a:pt x="3795689" y="682531"/>
                  </a:lnTo>
                  <a:lnTo>
                    <a:pt x="3838569" y="667637"/>
                  </a:lnTo>
                  <a:lnTo>
                    <a:pt x="3878692" y="647502"/>
                  </a:lnTo>
                  <a:lnTo>
                    <a:pt x="3915647" y="622541"/>
                  </a:lnTo>
                  <a:lnTo>
                    <a:pt x="3949017" y="593169"/>
                  </a:lnTo>
                  <a:lnTo>
                    <a:pt x="3978389" y="559799"/>
                  </a:lnTo>
                  <a:lnTo>
                    <a:pt x="4003350" y="522844"/>
                  </a:lnTo>
                  <a:lnTo>
                    <a:pt x="4023485" y="482721"/>
                  </a:lnTo>
                  <a:lnTo>
                    <a:pt x="4038379" y="439841"/>
                  </a:lnTo>
                  <a:lnTo>
                    <a:pt x="4047619" y="394620"/>
                  </a:lnTo>
                  <a:lnTo>
                    <a:pt x="4050792" y="347472"/>
                  </a:lnTo>
                  <a:lnTo>
                    <a:pt x="4047619" y="300323"/>
                  </a:lnTo>
                  <a:lnTo>
                    <a:pt x="4038379" y="255102"/>
                  </a:lnTo>
                  <a:lnTo>
                    <a:pt x="4023485" y="212222"/>
                  </a:lnTo>
                  <a:lnTo>
                    <a:pt x="4003350" y="172099"/>
                  </a:lnTo>
                  <a:lnTo>
                    <a:pt x="3978389" y="135144"/>
                  </a:lnTo>
                  <a:lnTo>
                    <a:pt x="3949017" y="101774"/>
                  </a:lnTo>
                  <a:lnTo>
                    <a:pt x="3915647" y="72402"/>
                  </a:lnTo>
                  <a:lnTo>
                    <a:pt x="3878692" y="47441"/>
                  </a:lnTo>
                  <a:lnTo>
                    <a:pt x="3838569" y="27306"/>
                  </a:lnTo>
                  <a:lnTo>
                    <a:pt x="3795689" y="12412"/>
                  </a:lnTo>
                  <a:lnTo>
                    <a:pt x="3750468" y="3172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3355" y="1921764"/>
              <a:ext cx="4051300" cy="695325"/>
            </a:xfrm>
            <a:custGeom>
              <a:avLst/>
              <a:gdLst/>
              <a:ahLst/>
              <a:cxnLst/>
              <a:rect l="l" t="t" r="r" b="b"/>
              <a:pathLst>
                <a:path w="4051300" h="695325">
                  <a:moveTo>
                    <a:pt x="0" y="347472"/>
                  </a:moveTo>
                  <a:lnTo>
                    <a:pt x="3171" y="300323"/>
                  </a:lnTo>
                  <a:lnTo>
                    <a:pt x="12411" y="255102"/>
                  </a:lnTo>
                  <a:lnTo>
                    <a:pt x="27305" y="212222"/>
                  </a:lnTo>
                  <a:lnTo>
                    <a:pt x="47438" y="172099"/>
                  </a:lnTo>
                  <a:lnTo>
                    <a:pt x="72398" y="135144"/>
                  </a:lnTo>
                  <a:lnTo>
                    <a:pt x="101769" y="101774"/>
                  </a:lnTo>
                  <a:lnTo>
                    <a:pt x="135139" y="72402"/>
                  </a:lnTo>
                  <a:lnTo>
                    <a:pt x="172093" y="47441"/>
                  </a:lnTo>
                  <a:lnTo>
                    <a:pt x="212217" y="27306"/>
                  </a:lnTo>
                  <a:lnTo>
                    <a:pt x="255098" y="12412"/>
                  </a:lnTo>
                  <a:lnTo>
                    <a:pt x="300320" y="3172"/>
                  </a:lnTo>
                  <a:lnTo>
                    <a:pt x="347472" y="0"/>
                  </a:lnTo>
                  <a:lnTo>
                    <a:pt x="3703320" y="0"/>
                  </a:lnTo>
                  <a:lnTo>
                    <a:pt x="3750468" y="3172"/>
                  </a:lnTo>
                  <a:lnTo>
                    <a:pt x="3795689" y="12412"/>
                  </a:lnTo>
                  <a:lnTo>
                    <a:pt x="3838569" y="27306"/>
                  </a:lnTo>
                  <a:lnTo>
                    <a:pt x="3878692" y="47441"/>
                  </a:lnTo>
                  <a:lnTo>
                    <a:pt x="3915647" y="72402"/>
                  </a:lnTo>
                  <a:lnTo>
                    <a:pt x="3949017" y="101774"/>
                  </a:lnTo>
                  <a:lnTo>
                    <a:pt x="3978389" y="135144"/>
                  </a:lnTo>
                  <a:lnTo>
                    <a:pt x="4003350" y="172099"/>
                  </a:lnTo>
                  <a:lnTo>
                    <a:pt x="4023485" y="212222"/>
                  </a:lnTo>
                  <a:lnTo>
                    <a:pt x="4038379" y="255102"/>
                  </a:lnTo>
                  <a:lnTo>
                    <a:pt x="4047619" y="300323"/>
                  </a:lnTo>
                  <a:lnTo>
                    <a:pt x="4050792" y="347472"/>
                  </a:lnTo>
                  <a:lnTo>
                    <a:pt x="4047619" y="394620"/>
                  </a:lnTo>
                  <a:lnTo>
                    <a:pt x="4038379" y="439841"/>
                  </a:lnTo>
                  <a:lnTo>
                    <a:pt x="4023485" y="482721"/>
                  </a:lnTo>
                  <a:lnTo>
                    <a:pt x="4003350" y="522844"/>
                  </a:lnTo>
                  <a:lnTo>
                    <a:pt x="3978389" y="559799"/>
                  </a:lnTo>
                  <a:lnTo>
                    <a:pt x="3949017" y="593169"/>
                  </a:lnTo>
                  <a:lnTo>
                    <a:pt x="3915647" y="622541"/>
                  </a:lnTo>
                  <a:lnTo>
                    <a:pt x="3878692" y="647502"/>
                  </a:lnTo>
                  <a:lnTo>
                    <a:pt x="3838569" y="667637"/>
                  </a:lnTo>
                  <a:lnTo>
                    <a:pt x="3795689" y="682531"/>
                  </a:lnTo>
                  <a:lnTo>
                    <a:pt x="3750468" y="691771"/>
                  </a:lnTo>
                  <a:lnTo>
                    <a:pt x="3703320" y="694944"/>
                  </a:lnTo>
                  <a:lnTo>
                    <a:pt x="347472" y="694944"/>
                  </a:lnTo>
                  <a:lnTo>
                    <a:pt x="300320" y="691771"/>
                  </a:lnTo>
                  <a:lnTo>
                    <a:pt x="255098" y="682531"/>
                  </a:lnTo>
                  <a:lnTo>
                    <a:pt x="212217" y="667637"/>
                  </a:lnTo>
                  <a:lnTo>
                    <a:pt x="172093" y="647502"/>
                  </a:lnTo>
                  <a:lnTo>
                    <a:pt x="135139" y="622541"/>
                  </a:lnTo>
                  <a:lnTo>
                    <a:pt x="101769" y="593169"/>
                  </a:lnTo>
                  <a:lnTo>
                    <a:pt x="72398" y="559799"/>
                  </a:lnTo>
                  <a:lnTo>
                    <a:pt x="47438" y="522844"/>
                  </a:lnTo>
                  <a:lnTo>
                    <a:pt x="27305" y="482721"/>
                  </a:lnTo>
                  <a:lnTo>
                    <a:pt x="12411" y="439841"/>
                  </a:lnTo>
                  <a:lnTo>
                    <a:pt x="3171" y="394620"/>
                  </a:lnTo>
                  <a:lnTo>
                    <a:pt x="0" y="347472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3355" y="2814827"/>
              <a:ext cx="4051300" cy="695325"/>
            </a:xfrm>
            <a:custGeom>
              <a:avLst/>
              <a:gdLst/>
              <a:ahLst/>
              <a:cxnLst/>
              <a:rect l="l" t="t" r="r" b="b"/>
              <a:pathLst>
                <a:path w="4051300" h="695325">
                  <a:moveTo>
                    <a:pt x="3703320" y="0"/>
                  </a:move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2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4"/>
                  </a:lnTo>
                  <a:lnTo>
                    <a:pt x="3703320" y="694944"/>
                  </a:lnTo>
                  <a:lnTo>
                    <a:pt x="3750468" y="691771"/>
                  </a:lnTo>
                  <a:lnTo>
                    <a:pt x="3795689" y="682531"/>
                  </a:lnTo>
                  <a:lnTo>
                    <a:pt x="3838569" y="667637"/>
                  </a:lnTo>
                  <a:lnTo>
                    <a:pt x="3878692" y="647502"/>
                  </a:lnTo>
                  <a:lnTo>
                    <a:pt x="3915647" y="622541"/>
                  </a:lnTo>
                  <a:lnTo>
                    <a:pt x="3949017" y="593169"/>
                  </a:lnTo>
                  <a:lnTo>
                    <a:pt x="3978389" y="559799"/>
                  </a:lnTo>
                  <a:lnTo>
                    <a:pt x="4003350" y="522844"/>
                  </a:lnTo>
                  <a:lnTo>
                    <a:pt x="4023485" y="482721"/>
                  </a:lnTo>
                  <a:lnTo>
                    <a:pt x="4038379" y="439841"/>
                  </a:lnTo>
                  <a:lnTo>
                    <a:pt x="4047619" y="394620"/>
                  </a:lnTo>
                  <a:lnTo>
                    <a:pt x="4050792" y="347472"/>
                  </a:lnTo>
                  <a:lnTo>
                    <a:pt x="4047619" y="300323"/>
                  </a:lnTo>
                  <a:lnTo>
                    <a:pt x="4038379" y="255102"/>
                  </a:lnTo>
                  <a:lnTo>
                    <a:pt x="4023485" y="212222"/>
                  </a:lnTo>
                  <a:lnTo>
                    <a:pt x="4003350" y="172099"/>
                  </a:lnTo>
                  <a:lnTo>
                    <a:pt x="3978389" y="135144"/>
                  </a:lnTo>
                  <a:lnTo>
                    <a:pt x="3949017" y="101774"/>
                  </a:lnTo>
                  <a:lnTo>
                    <a:pt x="3915647" y="72402"/>
                  </a:lnTo>
                  <a:lnTo>
                    <a:pt x="3878692" y="47441"/>
                  </a:lnTo>
                  <a:lnTo>
                    <a:pt x="3838569" y="27306"/>
                  </a:lnTo>
                  <a:lnTo>
                    <a:pt x="3795689" y="12412"/>
                  </a:lnTo>
                  <a:lnTo>
                    <a:pt x="3750468" y="3172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3355" y="2814827"/>
              <a:ext cx="4051300" cy="695325"/>
            </a:xfrm>
            <a:custGeom>
              <a:avLst/>
              <a:gdLst/>
              <a:ahLst/>
              <a:cxnLst/>
              <a:rect l="l" t="t" r="r" b="b"/>
              <a:pathLst>
                <a:path w="4051300" h="695325">
                  <a:moveTo>
                    <a:pt x="0" y="347472"/>
                  </a:moveTo>
                  <a:lnTo>
                    <a:pt x="3171" y="300323"/>
                  </a:lnTo>
                  <a:lnTo>
                    <a:pt x="12411" y="255102"/>
                  </a:lnTo>
                  <a:lnTo>
                    <a:pt x="27305" y="212222"/>
                  </a:lnTo>
                  <a:lnTo>
                    <a:pt x="47438" y="172099"/>
                  </a:lnTo>
                  <a:lnTo>
                    <a:pt x="72398" y="135144"/>
                  </a:lnTo>
                  <a:lnTo>
                    <a:pt x="101769" y="101774"/>
                  </a:lnTo>
                  <a:lnTo>
                    <a:pt x="135139" y="72402"/>
                  </a:lnTo>
                  <a:lnTo>
                    <a:pt x="172093" y="47441"/>
                  </a:lnTo>
                  <a:lnTo>
                    <a:pt x="212217" y="27306"/>
                  </a:lnTo>
                  <a:lnTo>
                    <a:pt x="255098" y="12412"/>
                  </a:lnTo>
                  <a:lnTo>
                    <a:pt x="300320" y="3172"/>
                  </a:lnTo>
                  <a:lnTo>
                    <a:pt x="347472" y="0"/>
                  </a:lnTo>
                  <a:lnTo>
                    <a:pt x="3703320" y="0"/>
                  </a:lnTo>
                  <a:lnTo>
                    <a:pt x="3750468" y="3172"/>
                  </a:lnTo>
                  <a:lnTo>
                    <a:pt x="3795689" y="12412"/>
                  </a:lnTo>
                  <a:lnTo>
                    <a:pt x="3838569" y="27306"/>
                  </a:lnTo>
                  <a:lnTo>
                    <a:pt x="3878692" y="47441"/>
                  </a:lnTo>
                  <a:lnTo>
                    <a:pt x="3915647" y="72402"/>
                  </a:lnTo>
                  <a:lnTo>
                    <a:pt x="3949017" y="101774"/>
                  </a:lnTo>
                  <a:lnTo>
                    <a:pt x="3978389" y="135144"/>
                  </a:lnTo>
                  <a:lnTo>
                    <a:pt x="4003350" y="172099"/>
                  </a:lnTo>
                  <a:lnTo>
                    <a:pt x="4023485" y="212222"/>
                  </a:lnTo>
                  <a:lnTo>
                    <a:pt x="4038379" y="255102"/>
                  </a:lnTo>
                  <a:lnTo>
                    <a:pt x="4047619" y="300323"/>
                  </a:lnTo>
                  <a:lnTo>
                    <a:pt x="4050792" y="347472"/>
                  </a:lnTo>
                  <a:lnTo>
                    <a:pt x="4047619" y="394620"/>
                  </a:lnTo>
                  <a:lnTo>
                    <a:pt x="4038379" y="439841"/>
                  </a:lnTo>
                  <a:lnTo>
                    <a:pt x="4023485" y="482721"/>
                  </a:lnTo>
                  <a:lnTo>
                    <a:pt x="4003350" y="522844"/>
                  </a:lnTo>
                  <a:lnTo>
                    <a:pt x="3978389" y="559799"/>
                  </a:lnTo>
                  <a:lnTo>
                    <a:pt x="3949017" y="593169"/>
                  </a:lnTo>
                  <a:lnTo>
                    <a:pt x="3915647" y="622541"/>
                  </a:lnTo>
                  <a:lnTo>
                    <a:pt x="3878692" y="647502"/>
                  </a:lnTo>
                  <a:lnTo>
                    <a:pt x="3838569" y="667637"/>
                  </a:lnTo>
                  <a:lnTo>
                    <a:pt x="3795689" y="682531"/>
                  </a:lnTo>
                  <a:lnTo>
                    <a:pt x="3750468" y="691771"/>
                  </a:lnTo>
                  <a:lnTo>
                    <a:pt x="3703320" y="694944"/>
                  </a:lnTo>
                  <a:lnTo>
                    <a:pt x="347472" y="694944"/>
                  </a:lnTo>
                  <a:lnTo>
                    <a:pt x="300320" y="691771"/>
                  </a:lnTo>
                  <a:lnTo>
                    <a:pt x="255098" y="682531"/>
                  </a:lnTo>
                  <a:lnTo>
                    <a:pt x="212217" y="667637"/>
                  </a:lnTo>
                  <a:lnTo>
                    <a:pt x="172093" y="647502"/>
                  </a:lnTo>
                  <a:lnTo>
                    <a:pt x="135139" y="622541"/>
                  </a:lnTo>
                  <a:lnTo>
                    <a:pt x="101769" y="593169"/>
                  </a:lnTo>
                  <a:lnTo>
                    <a:pt x="72398" y="559799"/>
                  </a:lnTo>
                  <a:lnTo>
                    <a:pt x="47438" y="522844"/>
                  </a:lnTo>
                  <a:lnTo>
                    <a:pt x="27305" y="482721"/>
                  </a:lnTo>
                  <a:lnTo>
                    <a:pt x="12411" y="439841"/>
                  </a:lnTo>
                  <a:lnTo>
                    <a:pt x="3171" y="394620"/>
                  </a:lnTo>
                  <a:lnTo>
                    <a:pt x="0" y="347472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355" y="3707892"/>
              <a:ext cx="4051300" cy="695325"/>
            </a:xfrm>
            <a:custGeom>
              <a:avLst/>
              <a:gdLst/>
              <a:ahLst/>
              <a:cxnLst/>
              <a:rect l="l" t="t" r="r" b="b"/>
              <a:pathLst>
                <a:path w="4051300" h="695325">
                  <a:moveTo>
                    <a:pt x="3703320" y="0"/>
                  </a:move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1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3"/>
                  </a:lnTo>
                  <a:lnTo>
                    <a:pt x="3703320" y="694943"/>
                  </a:lnTo>
                  <a:lnTo>
                    <a:pt x="3750468" y="691771"/>
                  </a:lnTo>
                  <a:lnTo>
                    <a:pt x="3795689" y="682531"/>
                  </a:lnTo>
                  <a:lnTo>
                    <a:pt x="3838569" y="667637"/>
                  </a:lnTo>
                  <a:lnTo>
                    <a:pt x="3878692" y="647502"/>
                  </a:lnTo>
                  <a:lnTo>
                    <a:pt x="3915647" y="622541"/>
                  </a:lnTo>
                  <a:lnTo>
                    <a:pt x="3949017" y="593169"/>
                  </a:lnTo>
                  <a:lnTo>
                    <a:pt x="3978389" y="559799"/>
                  </a:lnTo>
                  <a:lnTo>
                    <a:pt x="4003350" y="522844"/>
                  </a:lnTo>
                  <a:lnTo>
                    <a:pt x="4023485" y="482721"/>
                  </a:lnTo>
                  <a:lnTo>
                    <a:pt x="4038379" y="439841"/>
                  </a:lnTo>
                  <a:lnTo>
                    <a:pt x="4047619" y="394620"/>
                  </a:lnTo>
                  <a:lnTo>
                    <a:pt x="4050792" y="347471"/>
                  </a:lnTo>
                  <a:lnTo>
                    <a:pt x="4047619" y="300323"/>
                  </a:lnTo>
                  <a:lnTo>
                    <a:pt x="4038379" y="255102"/>
                  </a:lnTo>
                  <a:lnTo>
                    <a:pt x="4023485" y="212222"/>
                  </a:lnTo>
                  <a:lnTo>
                    <a:pt x="4003350" y="172099"/>
                  </a:lnTo>
                  <a:lnTo>
                    <a:pt x="3978389" y="135144"/>
                  </a:lnTo>
                  <a:lnTo>
                    <a:pt x="3949017" y="101774"/>
                  </a:lnTo>
                  <a:lnTo>
                    <a:pt x="3915647" y="72402"/>
                  </a:lnTo>
                  <a:lnTo>
                    <a:pt x="3878692" y="47441"/>
                  </a:lnTo>
                  <a:lnTo>
                    <a:pt x="3838569" y="27306"/>
                  </a:lnTo>
                  <a:lnTo>
                    <a:pt x="3795689" y="12412"/>
                  </a:lnTo>
                  <a:lnTo>
                    <a:pt x="3750468" y="3172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3355" y="3707892"/>
              <a:ext cx="4051300" cy="695325"/>
            </a:xfrm>
            <a:custGeom>
              <a:avLst/>
              <a:gdLst/>
              <a:ahLst/>
              <a:cxnLst/>
              <a:rect l="l" t="t" r="r" b="b"/>
              <a:pathLst>
                <a:path w="4051300" h="695325">
                  <a:moveTo>
                    <a:pt x="0" y="347471"/>
                  </a:moveTo>
                  <a:lnTo>
                    <a:pt x="3171" y="300323"/>
                  </a:lnTo>
                  <a:lnTo>
                    <a:pt x="12411" y="255102"/>
                  </a:lnTo>
                  <a:lnTo>
                    <a:pt x="27305" y="212222"/>
                  </a:lnTo>
                  <a:lnTo>
                    <a:pt x="47438" y="172099"/>
                  </a:lnTo>
                  <a:lnTo>
                    <a:pt x="72398" y="135144"/>
                  </a:lnTo>
                  <a:lnTo>
                    <a:pt x="101769" y="101774"/>
                  </a:lnTo>
                  <a:lnTo>
                    <a:pt x="135139" y="72402"/>
                  </a:lnTo>
                  <a:lnTo>
                    <a:pt x="172093" y="47441"/>
                  </a:lnTo>
                  <a:lnTo>
                    <a:pt x="212217" y="27306"/>
                  </a:lnTo>
                  <a:lnTo>
                    <a:pt x="255098" y="12412"/>
                  </a:lnTo>
                  <a:lnTo>
                    <a:pt x="300320" y="3172"/>
                  </a:lnTo>
                  <a:lnTo>
                    <a:pt x="347472" y="0"/>
                  </a:lnTo>
                  <a:lnTo>
                    <a:pt x="3703320" y="0"/>
                  </a:lnTo>
                  <a:lnTo>
                    <a:pt x="3750468" y="3172"/>
                  </a:lnTo>
                  <a:lnTo>
                    <a:pt x="3795689" y="12412"/>
                  </a:lnTo>
                  <a:lnTo>
                    <a:pt x="3838569" y="27306"/>
                  </a:lnTo>
                  <a:lnTo>
                    <a:pt x="3878692" y="47441"/>
                  </a:lnTo>
                  <a:lnTo>
                    <a:pt x="3915647" y="72402"/>
                  </a:lnTo>
                  <a:lnTo>
                    <a:pt x="3949017" y="101774"/>
                  </a:lnTo>
                  <a:lnTo>
                    <a:pt x="3978389" y="135144"/>
                  </a:lnTo>
                  <a:lnTo>
                    <a:pt x="4003350" y="172099"/>
                  </a:lnTo>
                  <a:lnTo>
                    <a:pt x="4023485" y="212222"/>
                  </a:lnTo>
                  <a:lnTo>
                    <a:pt x="4038379" y="255102"/>
                  </a:lnTo>
                  <a:lnTo>
                    <a:pt x="4047619" y="300323"/>
                  </a:lnTo>
                  <a:lnTo>
                    <a:pt x="4050792" y="347471"/>
                  </a:lnTo>
                  <a:lnTo>
                    <a:pt x="4047619" y="394620"/>
                  </a:lnTo>
                  <a:lnTo>
                    <a:pt x="4038379" y="439841"/>
                  </a:lnTo>
                  <a:lnTo>
                    <a:pt x="4023485" y="482721"/>
                  </a:lnTo>
                  <a:lnTo>
                    <a:pt x="4003350" y="522844"/>
                  </a:lnTo>
                  <a:lnTo>
                    <a:pt x="3978389" y="559799"/>
                  </a:lnTo>
                  <a:lnTo>
                    <a:pt x="3949017" y="593169"/>
                  </a:lnTo>
                  <a:lnTo>
                    <a:pt x="3915647" y="622541"/>
                  </a:lnTo>
                  <a:lnTo>
                    <a:pt x="3878692" y="647502"/>
                  </a:lnTo>
                  <a:lnTo>
                    <a:pt x="3838569" y="667637"/>
                  </a:lnTo>
                  <a:lnTo>
                    <a:pt x="3795689" y="682531"/>
                  </a:lnTo>
                  <a:lnTo>
                    <a:pt x="3750468" y="691771"/>
                  </a:lnTo>
                  <a:lnTo>
                    <a:pt x="3703320" y="694943"/>
                  </a:lnTo>
                  <a:lnTo>
                    <a:pt x="347472" y="694943"/>
                  </a:lnTo>
                  <a:lnTo>
                    <a:pt x="300320" y="691771"/>
                  </a:lnTo>
                  <a:lnTo>
                    <a:pt x="255098" y="682531"/>
                  </a:lnTo>
                  <a:lnTo>
                    <a:pt x="212217" y="667637"/>
                  </a:lnTo>
                  <a:lnTo>
                    <a:pt x="172093" y="647502"/>
                  </a:lnTo>
                  <a:lnTo>
                    <a:pt x="135139" y="622541"/>
                  </a:lnTo>
                  <a:lnTo>
                    <a:pt x="101769" y="593169"/>
                  </a:lnTo>
                  <a:lnTo>
                    <a:pt x="72398" y="559799"/>
                  </a:lnTo>
                  <a:lnTo>
                    <a:pt x="47438" y="522844"/>
                  </a:lnTo>
                  <a:lnTo>
                    <a:pt x="27305" y="482721"/>
                  </a:lnTo>
                  <a:lnTo>
                    <a:pt x="12411" y="439841"/>
                  </a:lnTo>
                  <a:lnTo>
                    <a:pt x="3171" y="394620"/>
                  </a:lnTo>
                  <a:lnTo>
                    <a:pt x="0" y="34747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3355" y="4597907"/>
              <a:ext cx="4051300" cy="695325"/>
            </a:xfrm>
            <a:custGeom>
              <a:avLst/>
              <a:gdLst/>
              <a:ahLst/>
              <a:cxnLst/>
              <a:rect l="l" t="t" r="r" b="b"/>
              <a:pathLst>
                <a:path w="4051300" h="695325">
                  <a:moveTo>
                    <a:pt x="3703320" y="0"/>
                  </a:moveTo>
                  <a:lnTo>
                    <a:pt x="347472" y="0"/>
                  </a:lnTo>
                  <a:lnTo>
                    <a:pt x="300320" y="3172"/>
                  </a:lnTo>
                  <a:lnTo>
                    <a:pt x="255098" y="12412"/>
                  </a:lnTo>
                  <a:lnTo>
                    <a:pt x="212217" y="27306"/>
                  </a:lnTo>
                  <a:lnTo>
                    <a:pt x="172093" y="47441"/>
                  </a:lnTo>
                  <a:lnTo>
                    <a:pt x="135139" y="72402"/>
                  </a:lnTo>
                  <a:lnTo>
                    <a:pt x="101769" y="101774"/>
                  </a:lnTo>
                  <a:lnTo>
                    <a:pt x="72398" y="135144"/>
                  </a:lnTo>
                  <a:lnTo>
                    <a:pt x="47438" y="172099"/>
                  </a:lnTo>
                  <a:lnTo>
                    <a:pt x="27305" y="212222"/>
                  </a:lnTo>
                  <a:lnTo>
                    <a:pt x="12411" y="255102"/>
                  </a:lnTo>
                  <a:lnTo>
                    <a:pt x="3171" y="300323"/>
                  </a:lnTo>
                  <a:lnTo>
                    <a:pt x="0" y="347472"/>
                  </a:lnTo>
                  <a:lnTo>
                    <a:pt x="3171" y="394620"/>
                  </a:lnTo>
                  <a:lnTo>
                    <a:pt x="12411" y="439841"/>
                  </a:lnTo>
                  <a:lnTo>
                    <a:pt x="27305" y="482721"/>
                  </a:lnTo>
                  <a:lnTo>
                    <a:pt x="47438" y="522844"/>
                  </a:lnTo>
                  <a:lnTo>
                    <a:pt x="72398" y="559799"/>
                  </a:lnTo>
                  <a:lnTo>
                    <a:pt x="101769" y="593169"/>
                  </a:lnTo>
                  <a:lnTo>
                    <a:pt x="135139" y="622541"/>
                  </a:lnTo>
                  <a:lnTo>
                    <a:pt x="172093" y="647502"/>
                  </a:lnTo>
                  <a:lnTo>
                    <a:pt x="212217" y="667637"/>
                  </a:lnTo>
                  <a:lnTo>
                    <a:pt x="255098" y="682531"/>
                  </a:lnTo>
                  <a:lnTo>
                    <a:pt x="300320" y="691771"/>
                  </a:lnTo>
                  <a:lnTo>
                    <a:pt x="347472" y="694944"/>
                  </a:lnTo>
                  <a:lnTo>
                    <a:pt x="3703320" y="694944"/>
                  </a:lnTo>
                  <a:lnTo>
                    <a:pt x="3750468" y="691771"/>
                  </a:lnTo>
                  <a:lnTo>
                    <a:pt x="3795689" y="682531"/>
                  </a:lnTo>
                  <a:lnTo>
                    <a:pt x="3838569" y="667637"/>
                  </a:lnTo>
                  <a:lnTo>
                    <a:pt x="3878692" y="647502"/>
                  </a:lnTo>
                  <a:lnTo>
                    <a:pt x="3915647" y="622541"/>
                  </a:lnTo>
                  <a:lnTo>
                    <a:pt x="3949017" y="593169"/>
                  </a:lnTo>
                  <a:lnTo>
                    <a:pt x="3978389" y="559799"/>
                  </a:lnTo>
                  <a:lnTo>
                    <a:pt x="4003350" y="522844"/>
                  </a:lnTo>
                  <a:lnTo>
                    <a:pt x="4023485" y="482721"/>
                  </a:lnTo>
                  <a:lnTo>
                    <a:pt x="4038379" y="439841"/>
                  </a:lnTo>
                  <a:lnTo>
                    <a:pt x="4047619" y="394620"/>
                  </a:lnTo>
                  <a:lnTo>
                    <a:pt x="4050792" y="347472"/>
                  </a:lnTo>
                  <a:lnTo>
                    <a:pt x="4047619" y="300323"/>
                  </a:lnTo>
                  <a:lnTo>
                    <a:pt x="4038379" y="255102"/>
                  </a:lnTo>
                  <a:lnTo>
                    <a:pt x="4023485" y="212222"/>
                  </a:lnTo>
                  <a:lnTo>
                    <a:pt x="4003350" y="172099"/>
                  </a:lnTo>
                  <a:lnTo>
                    <a:pt x="3978389" y="135144"/>
                  </a:lnTo>
                  <a:lnTo>
                    <a:pt x="3949017" y="101774"/>
                  </a:lnTo>
                  <a:lnTo>
                    <a:pt x="3915647" y="72402"/>
                  </a:lnTo>
                  <a:lnTo>
                    <a:pt x="3878692" y="47441"/>
                  </a:lnTo>
                  <a:lnTo>
                    <a:pt x="3838569" y="27306"/>
                  </a:lnTo>
                  <a:lnTo>
                    <a:pt x="3795689" y="12412"/>
                  </a:lnTo>
                  <a:lnTo>
                    <a:pt x="3750468" y="3172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3355" y="4597907"/>
              <a:ext cx="4051300" cy="695325"/>
            </a:xfrm>
            <a:custGeom>
              <a:avLst/>
              <a:gdLst/>
              <a:ahLst/>
              <a:cxnLst/>
              <a:rect l="l" t="t" r="r" b="b"/>
              <a:pathLst>
                <a:path w="4051300" h="695325">
                  <a:moveTo>
                    <a:pt x="0" y="347472"/>
                  </a:moveTo>
                  <a:lnTo>
                    <a:pt x="3171" y="300323"/>
                  </a:lnTo>
                  <a:lnTo>
                    <a:pt x="12411" y="255102"/>
                  </a:lnTo>
                  <a:lnTo>
                    <a:pt x="27305" y="212222"/>
                  </a:lnTo>
                  <a:lnTo>
                    <a:pt x="47438" y="172099"/>
                  </a:lnTo>
                  <a:lnTo>
                    <a:pt x="72398" y="135144"/>
                  </a:lnTo>
                  <a:lnTo>
                    <a:pt x="101769" y="101774"/>
                  </a:lnTo>
                  <a:lnTo>
                    <a:pt x="135139" y="72402"/>
                  </a:lnTo>
                  <a:lnTo>
                    <a:pt x="172093" y="47441"/>
                  </a:lnTo>
                  <a:lnTo>
                    <a:pt x="212217" y="27306"/>
                  </a:lnTo>
                  <a:lnTo>
                    <a:pt x="255098" y="12412"/>
                  </a:lnTo>
                  <a:lnTo>
                    <a:pt x="300320" y="3172"/>
                  </a:lnTo>
                  <a:lnTo>
                    <a:pt x="347472" y="0"/>
                  </a:lnTo>
                  <a:lnTo>
                    <a:pt x="3703320" y="0"/>
                  </a:lnTo>
                  <a:lnTo>
                    <a:pt x="3750468" y="3172"/>
                  </a:lnTo>
                  <a:lnTo>
                    <a:pt x="3795689" y="12412"/>
                  </a:lnTo>
                  <a:lnTo>
                    <a:pt x="3838569" y="27306"/>
                  </a:lnTo>
                  <a:lnTo>
                    <a:pt x="3878692" y="47441"/>
                  </a:lnTo>
                  <a:lnTo>
                    <a:pt x="3915647" y="72402"/>
                  </a:lnTo>
                  <a:lnTo>
                    <a:pt x="3949017" y="101774"/>
                  </a:lnTo>
                  <a:lnTo>
                    <a:pt x="3978389" y="135144"/>
                  </a:lnTo>
                  <a:lnTo>
                    <a:pt x="4003350" y="172099"/>
                  </a:lnTo>
                  <a:lnTo>
                    <a:pt x="4023485" y="212222"/>
                  </a:lnTo>
                  <a:lnTo>
                    <a:pt x="4038379" y="255102"/>
                  </a:lnTo>
                  <a:lnTo>
                    <a:pt x="4047619" y="300323"/>
                  </a:lnTo>
                  <a:lnTo>
                    <a:pt x="4050792" y="347472"/>
                  </a:lnTo>
                  <a:lnTo>
                    <a:pt x="4047619" y="394620"/>
                  </a:lnTo>
                  <a:lnTo>
                    <a:pt x="4038379" y="439841"/>
                  </a:lnTo>
                  <a:lnTo>
                    <a:pt x="4023485" y="482721"/>
                  </a:lnTo>
                  <a:lnTo>
                    <a:pt x="4003350" y="522844"/>
                  </a:lnTo>
                  <a:lnTo>
                    <a:pt x="3978389" y="559799"/>
                  </a:lnTo>
                  <a:lnTo>
                    <a:pt x="3949017" y="593169"/>
                  </a:lnTo>
                  <a:lnTo>
                    <a:pt x="3915647" y="622541"/>
                  </a:lnTo>
                  <a:lnTo>
                    <a:pt x="3878692" y="647502"/>
                  </a:lnTo>
                  <a:lnTo>
                    <a:pt x="3838569" y="667637"/>
                  </a:lnTo>
                  <a:lnTo>
                    <a:pt x="3795689" y="682531"/>
                  </a:lnTo>
                  <a:lnTo>
                    <a:pt x="3750468" y="691771"/>
                  </a:lnTo>
                  <a:lnTo>
                    <a:pt x="3703320" y="694944"/>
                  </a:lnTo>
                  <a:lnTo>
                    <a:pt x="347472" y="694944"/>
                  </a:lnTo>
                  <a:lnTo>
                    <a:pt x="300320" y="691771"/>
                  </a:lnTo>
                  <a:lnTo>
                    <a:pt x="255098" y="682531"/>
                  </a:lnTo>
                  <a:lnTo>
                    <a:pt x="212217" y="667637"/>
                  </a:lnTo>
                  <a:lnTo>
                    <a:pt x="172093" y="647502"/>
                  </a:lnTo>
                  <a:lnTo>
                    <a:pt x="135139" y="622541"/>
                  </a:lnTo>
                  <a:lnTo>
                    <a:pt x="101769" y="593169"/>
                  </a:lnTo>
                  <a:lnTo>
                    <a:pt x="72398" y="559799"/>
                  </a:lnTo>
                  <a:lnTo>
                    <a:pt x="47438" y="522844"/>
                  </a:lnTo>
                  <a:lnTo>
                    <a:pt x="27305" y="482721"/>
                  </a:lnTo>
                  <a:lnTo>
                    <a:pt x="12411" y="439841"/>
                  </a:lnTo>
                  <a:lnTo>
                    <a:pt x="3171" y="394620"/>
                  </a:lnTo>
                  <a:lnTo>
                    <a:pt x="0" y="347472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2896" y="2968752"/>
              <a:ext cx="295656" cy="24383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11732" y="160731"/>
            <a:ext cx="377190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Tabela</a:t>
            </a:r>
            <a:r>
              <a:rPr sz="1700" b="1" spc="10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de</a:t>
            </a:r>
            <a:r>
              <a:rPr sz="1700" b="1" spc="-10" dirty="0">
                <a:solidFill>
                  <a:srgbClr val="0066F3"/>
                </a:solidFill>
                <a:latin typeface="Arial"/>
                <a:cs typeface="Arial"/>
              </a:rPr>
              <a:t> Preços</a:t>
            </a:r>
            <a:r>
              <a:rPr sz="1700" b="1" spc="3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Odonto</a:t>
            </a:r>
            <a:r>
              <a:rPr sz="1700" b="1" spc="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6F3"/>
                </a:solidFill>
                <a:latin typeface="Arial"/>
                <a:cs typeface="Arial"/>
              </a:rPr>
              <a:t>IndividuaL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78" y="268224"/>
            <a:ext cx="604994" cy="12496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518661" y="2206498"/>
            <a:ext cx="8636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Rol</a:t>
            </a:r>
            <a:r>
              <a:rPr sz="1100" spc="-5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Ampliado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08888" y="2124455"/>
            <a:ext cx="551815" cy="3093720"/>
            <a:chOff x="1008888" y="2124455"/>
            <a:chExt cx="551815" cy="309372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4232" y="2124455"/>
              <a:ext cx="381000" cy="3139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888" y="4760976"/>
              <a:ext cx="551688" cy="457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760" y="3800855"/>
              <a:ext cx="304800" cy="2987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7864" y="3980688"/>
              <a:ext cx="344424" cy="286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2996183"/>
              <a:ext cx="256031" cy="3444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3312" y="3087623"/>
              <a:ext cx="100584" cy="8534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770757" y="3017012"/>
            <a:ext cx="11607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Rol</a:t>
            </a:r>
            <a:r>
              <a:rPr sz="1100" spc="-4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Ampliado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4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Doc</a:t>
            </a:r>
            <a:r>
              <a:rPr sz="1100" spc="-4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Ortodôntica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72915" y="3739337"/>
            <a:ext cx="949960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EC7C30"/>
                </a:solidFill>
                <a:latin typeface="Arial MT"/>
                <a:cs typeface="Arial MT"/>
              </a:rPr>
              <a:t>R</a:t>
            </a:r>
            <a:r>
              <a:rPr sz="1100" spc="5" dirty="0">
                <a:solidFill>
                  <a:srgbClr val="EC7C30"/>
                </a:solidFill>
                <a:latin typeface="Arial MT"/>
                <a:cs typeface="Arial MT"/>
              </a:rPr>
              <a:t>o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l</a:t>
            </a:r>
            <a:r>
              <a:rPr sz="1100" spc="-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EC7C30"/>
                </a:solidFill>
                <a:latin typeface="Arial MT"/>
                <a:cs typeface="Arial MT"/>
              </a:rPr>
              <a:t>m</a:t>
            </a:r>
            <a:r>
              <a:rPr sz="1100" spc="5" dirty="0">
                <a:solidFill>
                  <a:srgbClr val="EC7C30"/>
                </a:solidFill>
                <a:latin typeface="Arial MT"/>
                <a:cs typeface="Arial MT"/>
              </a:rPr>
              <a:t>p</a:t>
            </a:r>
            <a:r>
              <a:rPr sz="1100" spc="-10" dirty="0">
                <a:solidFill>
                  <a:srgbClr val="EC7C30"/>
                </a:solidFill>
                <a:latin typeface="Arial MT"/>
                <a:cs typeface="Arial MT"/>
              </a:rPr>
              <a:t>li</a:t>
            </a:r>
            <a:r>
              <a:rPr sz="1100" spc="5" dirty="0">
                <a:solidFill>
                  <a:srgbClr val="EC7C30"/>
                </a:solidFill>
                <a:latin typeface="Arial MT"/>
                <a:cs typeface="Arial MT"/>
              </a:rPr>
              <a:t>ad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o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1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EC7C30"/>
                </a:solidFill>
                <a:latin typeface="Arial MT"/>
                <a:cs typeface="Arial MT"/>
              </a:rPr>
              <a:t>Cl</a:t>
            </a:r>
            <a:r>
              <a:rPr sz="1100" spc="5" dirty="0">
                <a:solidFill>
                  <a:srgbClr val="EC7C30"/>
                </a:solidFill>
                <a:latin typeface="Arial MT"/>
                <a:cs typeface="Arial MT"/>
              </a:rPr>
              <a:t>a</a:t>
            </a:r>
            <a:r>
              <a:rPr sz="1100" spc="-10" dirty="0">
                <a:solidFill>
                  <a:srgbClr val="EC7C30"/>
                </a:solidFill>
                <a:latin typeface="Arial MT"/>
                <a:cs typeface="Arial MT"/>
              </a:rPr>
              <a:t>r</a:t>
            </a:r>
            <a:r>
              <a:rPr sz="1100" spc="5" dirty="0">
                <a:solidFill>
                  <a:srgbClr val="EC7C30"/>
                </a:solidFill>
                <a:latin typeface="Arial MT"/>
                <a:cs typeface="Arial MT"/>
              </a:rPr>
              <a:t>ea</a:t>
            </a:r>
            <a:r>
              <a:rPr sz="1100" spc="-10" dirty="0">
                <a:solidFill>
                  <a:srgbClr val="EC7C30"/>
                </a:solidFill>
                <a:latin typeface="Arial MT"/>
                <a:cs typeface="Arial MT"/>
              </a:rPr>
              <a:t>m</a:t>
            </a:r>
            <a:r>
              <a:rPr sz="1100" spc="5" dirty="0">
                <a:solidFill>
                  <a:srgbClr val="EC7C30"/>
                </a:solidFill>
                <a:latin typeface="Arial MT"/>
                <a:cs typeface="Arial MT"/>
              </a:rPr>
              <a:t>en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to  Convencional </a:t>
            </a:r>
            <a:r>
              <a:rPr sz="1100" spc="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(gel</a:t>
            </a:r>
            <a:r>
              <a:rPr sz="1100" spc="-4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3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placas)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54882" y="4767452"/>
            <a:ext cx="8636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Rol</a:t>
            </a:r>
            <a:r>
              <a:rPr sz="1100" spc="-5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Ampliado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4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Ortodontia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22958" y="199161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85359" y="1286255"/>
            <a:ext cx="3270885" cy="393700"/>
          </a:xfrm>
          <a:custGeom>
            <a:avLst/>
            <a:gdLst/>
            <a:ahLst/>
            <a:cxnLst/>
            <a:rect l="l" t="t" r="r" b="b"/>
            <a:pathLst>
              <a:path w="3270884" h="393700">
                <a:moveTo>
                  <a:pt x="3073908" y="0"/>
                </a:moveTo>
                <a:lnTo>
                  <a:pt x="196595" y="0"/>
                </a:lnTo>
                <a:lnTo>
                  <a:pt x="151515" y="5191"/>
                </a:lnTo>
                <a:lnTo>
                  <a:pt x="110134" y="19980"/>
                </a:lnTo>
                <a:lnTo>
                  <a:pt x="73631" y="43187"/>
                </a:lnTo>
                <a:lnTo>
                  <a:pt x="43187" y="73631"/>
                </a:lnTo>
                <a:lnTo>
                  <a:pt x="19980" y="110134"/>
                </a:lnTo>
                <a:lnTo>
                  <a:pt x="5191" y="151515"/>
                </a:lnTo>
                <a:lnTo>
                  <a:pt x="0" y="196596"/>
                </a:lnTo>
                <a:lnTo>
                  <a:pt x="5191" y="241676"/>
                </a:lnTo>
                <a:lnTo>
                  <a:pt x="19980" y="283057"/>
                </a:lnTo>
                <a:lnTo>
                  <a:pt x="43187" y="319560"/>
                </a:lnTo>
                <a:lnTo>
                  <a:pt x="73631" y="350004"/>
                </a:lnTo>
                <a:lnTo>
                  <a:pt x="110134" y="373211"/>
                </a:lnTo>
                <a:lnTo>
                  <a:pt x="151515" y="388000"/>
                </a:lnTo>
                <a:lnTo>
                  <a:pt x="196595" y="393192"/>
                </a:lnTo>
                <a:lnTo>
                  <a:pt x="3073908" y="393192"/>
                </a:lnTo>
                <a:lnTo>
                  <a:pt x="3118988" y="388000"/>
                </a:lnTo>
                <a:lnTo>
                  <a:pt x="3160369" y="373211"/>
                </a:lnTo>
                <a:lnTo>
                  <a:pt x="3196872" y="350004"/>
                </a:lnTo>
                <a:lnTo>
                  <a:pt x="3227316" y="319560"/>
                </a:lnTo>
                <a:lnTo>
                  <a:pt x="3250523" y="283057"/>
                </a:lnTo>
                <a:lnTo>
                  <a:pt x="3265312" y="241676"/>
                </a:lnTo>
                <a:lnTo>
                  <a:pt x="3270504" y="196596"/>
                </a:lnTo>
                <a:lnTo>
                  <a:pt x="3265312" y="151515"/>
                </a:lnTo>
                <a:lnTo>
                  <a:pt x="3250523" y="110134"/>
                </a:lnTo>
                <a:lnTo>
                  <a:pt x="3227316" y="73631"/>
                </a:lnTo>
                <a:lnTo>
                  <a:pt x="3196872" y="43187"/>
                </a:lnTo>
                <a:lnTo>
                  <a:pt x="3160369" y="19980"/>
                </a:lnTo>
                <a:lnTo>
                  <a:pt x="3118988" y="5191"/>
                </a:lnTo>
                <a:lnTo>
                  <a:pt x="307390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62217" y="1369263"/>
            <a:ext cx="7734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MENSAL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1024" y="5945530"/>
            <a:ext cx="3844925" cy="72707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NOTA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Mensal: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Sem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redução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carência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Anual: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Preço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mensal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produto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anual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|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valor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por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pessoa/vida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Valores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ato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contratação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91961" y="1856613"/>
            <a:ext cx="1523365" cy="173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12C58"/>
                </a:solidFill>
                <a:latin typeface="Arial"/>
                <a:cs typeface="Arial"/>
              </a:rPr>
              <a:t>R$</a:t>
            </a:r>
            <a:r>
              <a:rPr sz="2400" b="1" spc="-30" dirty="0">
                <a:solidFill>
                  <a:srgbClr val="212C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49,90</a:t>
            </a:r>
            <a:endParaRPr sz="24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  <a:spcBef>
                <a:spcPts val="65"/>
              </a:spcBef>
            </a:pP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2</a:t>
            </a:r>
            <a:r>
              <a:rPr sz="14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44,90</a:t>
            </a:r>
            <a:endParaRPr sz="140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3+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38,90</a:t>
            </a:r>
            <a:endParaRPr sz="1400">
              <a:latin typeface="Arial MT"/>
              <a:cs typeface="Arial MT"/>
            </a:endParaRPr>
          </a:p>
          <a:p>
            <a:pPr marL="20955">
              <a:lnSpc>
                <a:spcPts val="2865"/>
              </a:lnSpc>
              <a:spcBef>
                <a:spcPts val="900"/>
              </a:spcBef>
            </a:pP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R$</a:t>
            </a:r>
            <a:r>
              <a:rPr sz="2400" b="1" spc="-40" dirty="0">
                <a:solidFill>
                  <a:srgbClr val="212C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56,90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2</a:t>
            </a:r>
            <a:r>
              <a:rPr sz="14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51,20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3+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 44,30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00471" y="3729608"/>
            <a:ext cx="1612265" cy="79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05"/>
              </a:lnSpc>
              <a:spcBef>
                <a:spcPts val="100"/>
              </a:spcBef>
            </a:pPr>
            <a:r>
              <a:rPr sz="2400" b="1" spc="-5" dirty="0">
                <a:solidFill>
                  <a:srgbClr val="212C58"/>
                </a:solidFill>
                <a:latin typeface="Arial"/>
                <a:cs typeface="Arial"/>
              </a:rPr>
              <a:t>R$</a:t>
            </a:r>
            <a:r>
              <a:rPr sz="2400" b="1" spc="-30" dirty="0">
                <a:solidFill>
                  <a:srgbClr val="212C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129,90</a:t>
            </a:r>
            <a:endParaRPr sz="2400">
              <a:latin typeface="Arial"/>
              <a:cs typeface="Arial"/>
            </a:endParaRPr>
          </a:p>
          <a:p>
            <a:pPr marL="22225">
              <a:lnSpc>
                <a:spcPts val="1605"/>
              </a:lnSpc>
            </a:pP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2</a:t>
            </a:r>
            <a:r>
              <a:rPr sz="14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116,90</a:t>
            </a:r>
            <a:endParaRPr sz="14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</a:pP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3+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101,30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91961" y="4647387"/>
            <a:ext cx="169989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ts val="2855"/>
              </a:lnSpc>
              <a:spcBef>
                <a:spcPts val="100"/>
              </a:spcBef>
            </a:pP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R$</a:t>
            </a:r>
            <a:r>
              <a:rPr sz="2400" b="1" spc="-35" dirty="0">
                <a:solidFill>
                  <a:srgbClr val="212C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147,90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655"/>
              </a:lnSpc>
            </a:pP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2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40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133,10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3+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: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115,90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68510" y="1856613"/>
            <a:ext cx="1523365" cy="173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12C58"/>
                </a:solidFill>
                <a:latin typeface="Arial"/>
                <a:cs typeface="Arial"/>
              </a:rPr>
              <a:t>R$</a:t>
            </a:r>
            <a:r>
              <a:rPr sz="2400" b="1" spc="-30" dirty="0">
                <a:solidFill>
                  <a:srgbClr val="212C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43,90</a:t>
            </a:r>
            <a:endParaRPr sz="24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5"/>
              </a:spcBef>
            </a:pP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2</a:t>
            </a:r>
            <a:r>
              <a:rPr sz="14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39,50</a:t>
            </a:r>
            <a:endParaRPr sz="1400">
              <a:latin typeface="Arial MT"/>
              <a:cs typeface="Arial MT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3+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34,20</a:t>
            </a:r>
            <a:endParaRPr sz="1400">
              <a:latin typeface="Arial MT"/>
              <a:cs typeface="Arial MT"/>
            </a:endParaRPr>
          </a:p>
          <a:p>
            <a:pPr marL="20955">
              <a:lnSpc>
                <a:spcPts val="2865"/>
              </a:lnSpc>
              <a:spcBef>
                <a:spcPts val="900"/>
              </a:spcBef>
            </a:pP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R$</a:t>
            </a:r>
            <a:r>
              <a:rPr sz="2400" b="1" spc="-40" dirty="0">
                <a:solidFill>
                  <a:srgbClr val="212C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49,90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2</a:t>
            </a:r>
            <a:r>
              <a:rPr sz="14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44,90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3+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 38,90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77019" y="3729608"/>
            <a:ext cx="1514475" cy="79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05"/>
              </a:lnSpc>
              <a:spcBef>
                <a:spcPts val="100"/>
              </a:spcBef>
            </a:pPr>
            <a:r>
              <a:rPr sz="2400" b="1" spc="-5" dirty="0">
                <a:solidFill>
                  <a:srgbClr val="212C58"/>
                </a:solidFill>
                <a:latin typeface="Arial"/>
                <a:cs typeface="Arial"/>
              </a:rPr>
              <a:t>R$</a:t>
            </a:r>
            <a:r>
              <a:rPr sz="2400" b="1" spc="-30" dirty="0">
                <a:solidFill>
                  <a:srgbClr val="212C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113,90</a:t>
            </a:r>
            <a:endParaRPr sz="2400">
              <a:latin typeface="Arial"/>
              <a:cs typeface="Arial"/>
            </a:endParaRPr>
          </a:p>
          <a:p>
            <a:pPr marL="22225">
              <a:lnSpc>
                <a:spcPts val="1605"/>
              </a:lnSpc>
            </a:pP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2</a:t>
            </a:r>
            <a:r>
              <a:rPr sz="14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1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102,50</a:t>
            </a:r>
            <a:endParaRPr sz="14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</a:pP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3+</a:t>
            </a:r>
            <a:r>
              <a:rPr sz="14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88,80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68510" y="4647387"/>
            <a:ext cx="169989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ts val="2855"/>
              </a:lnSpc>
              <a:spcBef>
                <a:spcPts val="100"/>
              </a:spcBef>
            </a:pP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R$</a:t>
            </a:r>
            <a:r>
              <a:rPr sz="2400" b="1" spc="-35" dirty="0">
                <a:solidFill>
                  <a:srgbClr val="212C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C58"/>
                </a:solidFill>
                <a:latin typeface="Arial"/>
                <a:cs typeface="Arial"/>
              </a:rPr>
              <a:t>129,90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655"/>
              </a:lnSpc>
            </a:pP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2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40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116,90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3+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vidas:</a:t>
            </a:r>
            <a:r>
              <a:rPr sz="1400" spc="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: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12C58"/>
                </a:solidFill>
                <a:latin typeface="Arial MT"/>
                <a:cs typeface="Arial MT"/>
              </a:rPr>
              <a:t>R$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101,90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275319" y="1286255"/>
            <a:ext cx="3267710" cy="393700"/>
          </a:xfrm>
          <a:custGeom>
            <a:avLst/>
            <a:gdLst/>
            <a:ahLst/>
            <a:cxnLst/>
            <a:rect l="l" t="t" r="r" b="b"/>
            <a:pathLst>
              <a:path w="3267709" h="393700">
                <a:moveTo>
                  <a:pt x="3070859" y="0"/>
                </a:moveTo>
                <a:lnTo>
                  <a:pt x="196596" y="0"/>
                </a:lnTo>
                <a:lnTo>
                  <a:pt x="151515" y="5191"/>
                </a:lnTo>
                <a:lnTo>
                  <a:pt x="110134" y="19980"/>
                </a:lnTo>
                <a:lnTo>
                  <a:pt x="73631" y="43187"/>
                </a:lnTo>
                <a:lnTo>
                  <a:pt x="43187" y="73631"/>
                </a:lnTo>
                <a:lnTo>
                  <a:pt x="19980" y="110134"/>
                </a:lnTo>
                <a:lnTo>
                  <a:pt x="5191" y="151515"/>
                </a:lnTo>
                <a:lnTo>
                  <a:pt x="0" y="196596"/>
                </a:lnTo>
                <a:lnTo>
                  <a:pt x="5191" y="241676"/>
                </a:lnTo>
                <a:lnTo>
                  <a:pt x="19980" y="283057"/>
                </a:lnTo>
                <a:lnTo>
                  <a:pt x="43187" y="319560"/>
                </a:lnTo>
                <a:lnTo>
                  <a:pt x="73631" y="350004"/>
                </a:lnTo>
                <a:lnTo>
                  <a:pt x="110134" y="373211"/>
                </a:lnTo>
                <a:lnTo>
                  <a:pt x="151515" y="388000"/>
                </a:lnTo>
                <a:lnTo>
                  <a:pt x="196596" y="393192"/>
                </a:lnTo>
                <a:lnTo>
                  <a:pt x="3070859" y="393192"/>
                </a:lnTo>
                <a:lnTo>
                  <a:pt x="3115940" y="388000"/>
                </a:lnTo>
                <a:lnTo>
                  <a:pt x="3157321" y="373211"/>
                </a:lnTo>
                <a:lnTo>
                  <a:pt x="3193824" y="350004"/>
                </a:lnTo>
                <a:lnTo>
                  <a:pt x="3224268" y="319560"/>
                </a:lnTo>
                <a:lnTo>
                  <a:pt x="3247475" y="283057"/>
                </a:lnTo>
                <a:lnTo>
                  <a:pt x="3262264" y="241676"/>
                </a:lnTo>
                <a:lnTo>
                  <a:pt x="3267455" y="196596"/>
                </a:lnTo>
                <a:lnTo>
                  <a:pt x="3262264" y="151515"/>
                </a:lnTo>
                <a:lnTo>
                  <a:pt x="3247475" y="110134"/>
                </a:lnTo>
                <a:lnTo>
                  <a:pt x="3224268" y="73631"/>
                </a:lnTo>
                <a:lnTo>
                  <a:pt x="3193824" y="43187"/>
                </a:lnTo>
                <a:lnTo>
                  <a:pt x="3157321" y="19980"/>
                </a:lnTo>
                <a:lnTo>
                  <a:pt x="3115940" y="5191"/>
                </a:lnTo>
                <a:lnTo>
                  <a:pt x="3070859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591802" y="1369263"/>
            <a:ext cx="64008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606296" y="2118360"/>
            <a:ext cx="10342245" cy="4617720"/>
            <a:chOff x="1606296" y="2118360"/>
            <a:chExt cx="10342245" cy="4617720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296" y="2118360"/>
              <a:ext cx="1548384" cy="3535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3352" y="3858767"/>
              <a:ext cx="1545336" cy="4419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4208" y="2990088"/>
              <a:ext cx="1548383" cy="4450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6296" y="4736592"/>
              <a:ext cx="1548384" cy="4419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2709672"/>
              <a:ext cx="161544" cy="17678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3026663"/>
              <a:ext cx="161544" cy="17678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3346704"/>
              <a:ext cx="161544" cy="17678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3666744"/>
              <a:ext cx="161544" cy="17678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4331208"/>
              <a:ext cx="161544" cy="17678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4663439"/>
              <a:ext cx="161544" cy="17678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4995672"/>
              <a:ext cx="161544" cy="17678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5611368"/>
              <a:ext cx="161544" cy="17678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5919216"/>
              <a:ext cx="161544" cy="17678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6266688"/>
              <a:ext cx="161544" cy="17678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3998976"/>
              <a:ext cx="161544" cy="17678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5327904"/>
              <a:ext cx="161544" cy="17678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15" y="6559295"/>
              <a:ext cx="161544" cy="176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2648"/>
            <a:ext cx="12192000" cy="6245860"/>
            <a:chOff x="0" y="612648"/>
            <a:chExt cx="12192000" cy="6245860"/>
          </a:xfrm>
        </p:grpSpPr>
        <p:sp>
          <p:nvSpPr>
            <p:cNvPr id="3" name="object 3"/>
            <p:cNvSpPr/>
            <p:nvPr/>
          </p:nvSpPr>
          <p:spPr>
            <a:xfrm>
              <a:off x="243840" y="1286256"/>
              <a:ext cx="11302365" cy="5206365"/>
            </a:xfrm>
            <a:custGeom>
              <a:avLst/>
              <a:gdLst/>
              <a:ahLst/>
              <a:cxnLst/>
              <a:rect l="l" t="t" r="r" b="b"/>
              <a:pathLst>
                <a:path w="11302365" h="5206365">
                  <a:moveTo>
                    <a:pt x="11034394" y="0"/>
                  </a:moveTo>
                  <a:lnTo>
                    <a:pt x="267576" y="0"/>
                  </a:lnTo>
                  <a:lnTo>
                    <a:pt x="219479" y="4309"/>
                  </a:lnTo>
                  <a:lnTo>
                    <a:pt x="174210" y="16736"/>
                  </a:lnTo>
                  <a:lnTo>
                    <a:pt x="132525" y="36524"/>
                  </a:lnTo>
                  <a:lnTo>
                    <a:pt x="95180" y="62919"/>
                  </a:lnTo>
                  <a:lnTo>
                    <a:pt x="62930" y="95167"/>
                  </a:lnTo>
                  <a:lnTo>
                    <a:pt x="36532" y="132512"/>
                  </a:lnTo>
                  <a:lnTo>
                    <a:pt x="16740" y="174201"/>
                  </a:lnTo>
                  <a:lnTo>
                    <a:pt x="4311" y="219478"/>
                  </a:lnTo>
                  <a:lnTo>
                    <a:pt x="0" y="267589"/>
                  </a:lnTo>
                  <a:lnTo>
                    <a:pt x="0" y="4938407"/>
                  </a:lnTo>
                  <a:lnTo>
                    <a:pt x="4311" y="4986504"/>
                  </a:lnTo>
                  <a:lnTo>
                    <a:pt x="16740" y="5031773"/>
                  </a:lnTo>
                  <a:lnTo>
                    <a:pt x="36532" y="5073458"/>
                  </a:lnTo>
                  <a:lnTo>
                    <a:pt x="62930" y="5110803"/>
                  </a:lnTo>
                  <a:lnTo>
                    <a:pt x="95180" y="5143053"/>
                  </a:lnTo>
                  <a:lnTo>
                    <a:pt x="132525" y="5169451"/>
                  </a:lnTo>
                  <a:lnTo>
                    <a:pt x="174210" y="5189243"/>
                  </a:lnTo>
                  <a:lnTo>
                    <a:pt x="219479" y="5201672"/>
                  </a:lnTo>
                  <a:lnTo>
                    <a:pt x="267576" y="5205984"/>
                  </a:lnTo>
                  <a:lnTo>
                    <a:pt x="11034394" y="5205984"/>
                  </a:lnTo>
                  <a:lnTo>
                    <a:pt x="11082505" y="5201672"/>
                  </a:lnTo>
                  <a:lnTo>
                    <a:pt x="11127782" y="5189243"/>
                  </a:lnTo>
                  <a:lnTo>
                    <a:pt x="11169471" y="5169451"/>
                  </a:lnTo>
                  <a:lnTo>
                    <a:pt x="11206816" y="5143053"/>
                  </a:lnTo>
                  <a:lnTo>
                    <a:pt x="11239064" y="5110803"/>
                  </a:lnTo>
                  <a:lnTo>
                    <a:pt x="11265459" y="5073458"/>
                  </a:lnTo>
                  <a:lnTo>
                    <a:pt x="11285247" y="5031773"/>
                  </a:lnTo>
                  <a:lnTo>
                    <a:pt x="11297674" y="4986504"/>
                  </a:lnTo>
                  <a:lnTo>
                    <a:pt x="11301984" y="4938407"/>
                  </a:lnTo>
                  <a:lnTo>
                    <a:pt x="11301984" y="267589"/>
                  </a:lnTo>
                  <a:lnTo>
                    <a:pt x="11297674" y="219478"/>
                  </a:lnTo>
                  <a:lnTo>
                    <a:pt x="11285247" y="174201"/>
                  </a:lnTo>
                  <a:lnTo>
                    <a:pt x="11265459" y="132512"/>
                  </a:lnTo>
                  <a:lnTo>
                    <a:pt x="11239064" y="95167"/>
                  </a:lnTo>
                  <a:lnTo>
                    <a:pt x="11206816" y="62919"/>
                  </a:lnTo>
                  <a:lnTo>
                    <a:pt x="11169471" y="36524"/>
                  </a:lnTo>
                  <a:lnTo>
                    <a:pt x="11127782" y="16736"/>
                  </a:lnTo>
                  <a:lnTo>
                    <a:pt x="11082505" y="4309"/>
                  </a:lnTo>
                  <a:lnTo>
                    <a:pt x="11034394" y="0"/>
                  </a:lnTo>
                  <a:close/>
                </a:path>
              </a:pathLst>
            </a:custGeom>
            <a:solidFill>
              <a:srgbClr val="F1F1F1">
                <a:alpha val="4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8931" y="1930908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4343400" y="0"/>
                  </a:moveTo>
                  <a:lnTo>
                    <a:pt x="271272" y="0"/>
                  </a:lnTo>
                  <a:lnTo>
                    <a:pt x="222509" y="4369"/>
                  </a:lnTo>
                  <a:lnTo>
                    <a:pt x="176615" y="16966"/>
                  </a:lnTo>
                  <a:lnTo>
                    <a:pt x="134354" y="37027"/>
                  </a:lnTo>
                  <a:lnTo>
                    <a:pt x="96493" y="63786"/>
                  </a:lnTo>
                  <a:lnTo>
                    <a:pt x="63798" y="96478"/>
                  </a:lnTo>
                  <a:lnTo>
                    <a:pt x="37036" y="134337"/>
                  </a:lnTo>
                  <a:lnTo>
                    <a:pt x="16971" y="176600"/>
                  </a:lnTo>
                  <a:lnTo>
                    <a:pt x="4370" y="222499"/>
                  </a:lnTo>
                  <a:lnTo>
                    <a:pt x="0" y="271271"/>
                  </a:lnTo>
                  <a:lnTo>
                    <a:pt x="4370" y="320044"/>
                  </a:lnTo>
                  <a:lnTo>
                    <a:pt x="16971" y="365943"/>
                  </a:lnTo>
                  <a:lnTo>
                    <a:pt x="37036" y="408206"/>
                  </a:lnTo>
                  <a:lnTo>
                    <a:pt x="63798" y="446065"/>
                  </a:lnTo>
                  <a:lnTo>
                    <a:pt x="96493" y="478757"/>
                  </a:lnTo>
                  <a:lnTo>
                    <a:pt x="134354" y="505516"/>
                  </a:lnTo>
                  <a:lnTo>
                    <a:pt x="176615" y="525577"/>
                  </a:lnTo>
                  <a:lnTo>
                    <a:pt x="222509" y="538174"/>
                  </a:lnTo>
                  <a:lnTo>
                    <a:pt x="271272" y="542543"/>
                  </a:lnTo>
                  <a:lnTo>
                    <a:pt x="4343400" y="542543"/>
                  </a:lnTo>
                  <a:lnTo>
                    <a:pt x="4392172" y="538174"/>
                  </a:lnTo>
                  <a:lnTo>
                    <a:pt x="4438071" y="525577"/>
                  </a:lnTo>
                  <a:lnTo>
                    <a:pt x="4480334" y="505516"/>
                  </a:lnTo>
                  <a:lnTo>
                    <a:pt x="4518193" y="478757"/>
                  </a:lnTo>
                  <a:lnTo>
                    <a:pt x="4550885" y="446065"/>
                  </a:lnTo>
                  <a:lnTo>
                    <a:pt x="4577644" y="408206"/>
                  </a:lnTo>
                  <a:lnTo>
                    <a:pt x="4597705" y="365943"/>
                  </a:lnTo>
                  <a:lnTo>
                    <a:pt x="4610302" y="320044"/>
                  </a:lnTo>
                  <a:lnTo>
                    <a:pt x="4614672" y="271271"/>
                  </a:lnTo>
                  <a:lnTo>
                    <a:pt x="4610302" y="222499"/>
                  </a:lnTo>
                  <a:lnTo>
                    <a:pt x="4597705" y="176600"/>
                  </a:lnTo>
                  <a:lnTo>
                    <a:pt x="4577644" y="134337"/>
                  </a:lnTo>
                  <a:lnTo>
                    <a:pt x="4550885" y="96478"/>
                  </a:lnTo>
                  <a:lnTo>
                    <a:pt x="4518193" y="63786"/>
                  </a:lnTo>
                  <a:lnTo>
                    <a:pt x="4480334" y="37027"/>
                  </a:lnTo>
                  <a:lnTo>
                    <a:pt x="4438071" y="16966"/>
                  </a:lnTo>
                  <a:lnTo>
                    <a:pt x="4392172" y="4369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8931" y="1930908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1"/>
                  </a:moveTo>
                  <a:lnTo>
                    <a:pt x="4370" y="222499"/>
                  </a:lnTo>
                  <a:lnTo>
                    <a:pt x="16971" y="176600"/>
                  </a:lnTo>
                  <a:lnTo>
                    <a:pt x="37036" y="134337"/>
                  </a:lnTo>
                  <a:lnTo>
                    <a:pt x="63798" y="96478"/>
                  </a:lnTo>
                  <a:lnTo>
                    <a:pt x="96493" y="63786"/>
                  </a:lnTo>
                  <a:lnTo>
                    <a:pt x="134354" y="37027"/>
                  </a:lnTo>
                  <a:lnTo>
                    <a:pt x="176615" y="16966"/>
                  </a:lnTo>
                  <a:lnTo>
                    <a:pt x="222509" y="4369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69"/>
                  </a:lnTo>
                  <a:lnTo>
                    <a:pt x="4438071" y="16966"/>
                  </a:lnTo>
                  <a:lnTo>
                    <a:pt x="4480334" y="37027"/>
                  </a:lnTo>
                  <a:lnTo>
                    <a:pt x="4518193" y="63786"/>
                  </a:lnTo>
                  <a:lnTo>
                    <a:pt x="4550885" y="96478"/>
                  </a:lnTo>
                  <a:lnTo>
                    <a:pt x="4577644" y="134337"/>
                  </a:lnTo>
                  <a:lnTo>
                    <a:pt x="4597705" y="176600"/>
                  </a:lnTo>
                  <a:lnTo>
                    <a:pt x="4610302" y="222499"/>
                  </a:lnTo>
                  <a:lnTo>
                    <a:pt x="4614672" y="271271"/>
                  </a:lnTo>
                  <a:lnTo>
                    <a:pt x="4610302" y="320044"/>
                  </a:lnTo>
                  <a:lnTo>
                    <a:pt x="4597705" y="365943"/>
                  </a:lnTo>
                  <a:lnTo>
                    <a:pt x="4577644" y="408206"/>
                  </a:lnTo>
                  <a:lnTo>
                    <a:pt x="4550885" y="446065"/>
                  </a:lnTo>
                  <a:lnTo>
                    <a:pt x="4518193" y="478757"/>
                  </a:lnTo>
                  <a:lnTo>
                    <a:pt x="4480334" y="505516"/>
                  </a:lnTo>
                  <a:lnTo>
                    <a:pt x="4438071" y="525577"/>
                  </a:lnTo>
                  <a:lnTo>
                    <a:pt x="4392172" y="538174"/>
                  </a:lnTo>
                  <a:lnTo>
                    <a:pt x="4343400" y="542543"/>
                  </a:lnTo>
                  <a:lnTo>
                    <a:pt x="271272" y="542543"/>
                  </a:lnTo>
                  <a:lnTo>
                    <a:pt x="222509" y="538174"/>
                  </a:lnTo>
                  <a:lnTo>
                    <a:pt x="176615" y="525577"/>
                  </a:lnTo>
                  <a:lnTo>
                    <a:pt x="134354" y="505516"/>
                  </a:lnTo>
                  <a:lnTo>
                    <a:pt x="96493" y="478757"/>
                  </a:lnTo>
                  <a:lnTo>
                    <a:pt x="63798" y="446065"/>
                  </a:lnTo>
                  <a:lnTo>
                    <a:pt x="37036" y="408206"/>
                  </a:lnTo>
                  <a:lnTo>
                    <a:pt x="16971" y="365943"/>
                  </a:lnTo>
                  <a:lnTo>
                    <a:pt x="4370" y="320044"/>
                  </a:lnTo>
                  <a:lnTo>
                    <a:pt x="0" y="271271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1732" y="160731"/>
            <a:ext cx="441325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Tabela</a:t>
            </a:r>
            <a:r>
              <a:rPr sz="1700" b="1" spc="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de</a:t>
            </a:r>
            <a:r>
              <a:rPr sz="1700" b="1" spc="-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6F3"/>
                </a:solidFill>
                <a:latin typeface="Arial"/>
                <a:cs typeface="Arial"/>
              </a:rPr>
              <a:t>Preços</a:t>
            </a:r>
            <a:r>
              <a:rPr sz="1700" b="1" spc="3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Odonto</a:t>
            </a:r>
            <a:r>
              <a:rPr sz="1700" b="1" spc="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PME</a:t>
            </a:r>
            <a:r>
              <a:rPr sz="1700" b="1" spc="-10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6F3"/>
                </a:solidFill>
                <a:latin typeface="Arial"/>
                <a:cs typeface="Arial"/>
              </a:rPr>
              <a:t>e</a:t>
            </a:r>
            <a:r>
              <a:rPr sz="1700" b="1" spc="-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PME</a:t>
            </a:r>
            <a:r>
              <a:rPr sz="1700" b="1" spc="10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Mais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78" y="268224"/>
            <a:ext cx="604994" cy="12496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73704" y="2107438"/>
            <a:ext cx="86169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Rol</a:t>
            </a:r>
            <a:r>
              <a:rPr sz="1100" spc="-6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Ampliado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85359" y="1286255"/>
            <a:ext cx="3270885" cy="469900"/>
          </a:xfrm>
          <a:custGeom>
            <a:avLst/>
            <a:gdLst/>
            <a:ahLst/>
            <a:cxnLst/>
            <a:rect l="l" t="t" r="r" b="b"/>
            <a:pathLst>
              <a:path w="3270884" h="469900">
                <a:moveTo>
                  <a:pt x="3035808" y="0"/>
                </a:moveTo>
                <a:lnTo>
                  <a:pt x="234695" y="0"/>
                </a:lnTo>
                <a:lnTo>
                  <a:pt x="187382" y="4766"/>
                </a:lnTo>
                <a:lnTo>
                  <a:pt x="143321" y="18436"/>
                </a:lnTo>
                <a:lnTo>
                  <a:pt x="103454" y="40069"/>
                </a:lnTo>
                <a:lnTo>
                  <a:pt x="68722" y="68722"/>
                </a:lnTo>
                <a:lnTo>
                  <a:pt x="40069" y="103454"/>
                </a:lnTo>
                <a:lnTo>
                  <a:pt x="18436" y="143321"/>
                </a:lnTo>
                <a:lnTo>
                  <a:pt x="4766" y="187382"/>
                </a:lnTo>
                <a:lnTo>
                  <a:pt x="0" y="234696"/>
                </a:lnTo>
                <a:lnTo>
                  <a:pt x="4766" y="282009"/>
                </a:lnTo>
                <a:lnTo>
                  <a:pt x="18436" y="326070"/>
                </a:lnTo>
                <a:lnTo>
                  <a:pt x="40069" y="365937"/>
                </a:lnTo>
                <a:lnTo>
                  <a:pt x="68722" y="400669"/>
                </a:lnTo>
                <a:lnTo>
                  <a:pt x="103454" y="429322"/>
                </a:lnTo>
                <a:lnTo>
                  <a:pt x="143321" y="450955"/>
                </a:lnTo>
                <a:lnTo>
                  <a:pt x="187382" y="464625"/>
                </a:lnTo>
                <a:lnTo>
                  <a:pt x="234695" y="469392"/>
                </a:lnTo>
                <a:lnTo>
                  <a:pt x="3035808" y="469392"/>
                </a:lnTo>
                <a:lnTo>
                  <a:pt x="3083121" y="464625"/>
                </a:lnTo>
                <a:lnTo>
                  <a:pt x="3127182" y="450955"/>
                </a:lnTo>
                <a:lnTo>
                  <a:pt x="3167049" y="429322"/>
                </a:lnTo>
                <a:lnTo>
                  <a:pt x="3201781" y="400669"/>
                </a:lnTo>
                <a:lnTo>
                  <a:pt x="3230434" y="365937"/>
                </a:lnTo>
                <a:lnTo>
                  <a:pt x="3252067" y="326070"/>
                </a:lnTo>
                <a:lnTo>
                  <a:pt x="3265737" y="282009"/>
                </a:lnTo>
                <a:lnTo>
                  <a:pt x="3270504" y="234696"/>
                </a:lnTo>
                <a:lnTo>
                  <a:pt x="3265737" y="187382"/>
                </a:lnTo>
                <a:lnTo>
                  <a:pt x="3252067" y="143321"/>
                </a:lnTo>
                <a:lnTo>
                  <a:pt x="3230434" y="103454"/>
                </a:lnTo>
                <a:lnTo>
                  <a:pt x="3201781" y="68722"/>
                </a:lnTo>
                <a:lnTo>
                  <a:pt x="3167049" y="40069"/>
                </a:lnTo>
                <a:lnTo>
                  <a:pt x="3127182" y="18436"/>
                </a:lnTo>
                <a:lnTo>
                  <a:pt x="3083121" y="4766"/>
                </a:lnTo>
                <a:lnTo>
                  <a:pt x="303580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4682" y="1303400"/>
            <a:ext cx="962660" cy="421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PME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vidas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0438" y="4461509"/>
            <a:ext cx="1268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7</a:t>
            </a:r>
            <a:r>
              <a:rPr lang="pt-BR" sz="2400" b="1" dirty="0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0438" y="5092700"/>
            <a:ext cx="1448435" cy="98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2400" b="1" spc="-25" dirty="0">
                <a:solidFill>
                  <a:srgbClr val="001F5F"/>
                </a:solidFill>
                <a:latin typeface="Arial"/>
                <a:cs typeface="Arial"/>
              </a:rPr>
              <a:t>101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78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2400" b="1" spc="-45" dirty="0">
                <a:solidFill>
                  <a:srgbClr val="001F5F"/>
                </a:solidFill>
                <a:latin typeface="Arial"/>
                <a:cs typeface="Arial"/>
              </a:rPr>
              <a:t>301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75319" y="1286255"/>
            <a:ext cx="3267710" cy="469900"/>
          </a:xfrm>
          <a:custGeom>
            <a:avLst/>
            <a:gdLst/>
            <a:ahLst/>
            <a:cxnLst/>
            <a:rect l="l" t="t" r="r" b="b"/>
            <a:pathLst>
              <a:path w="3267709" h="469900">
                <a:moveTo>
                  <a:pt x="3032759" y="0"/>
                </a:moveTo>
                <a:lnTo>
                  <a:pt x="234696" y="0"/>
                </a:lnTo>
                <a:lnTo>
                  <a:pt x="187382" y="4766"/>
                </a:lnTo>
                <a:lnTo>
                  <a:pt x="143321" y="18436"/>
                </a:lnTo>
                <a:lnTo>
                  <a:pt x="103454" y="40069"/>
                </a:lnTo>
                <a:lnTo>
                  <a:pt x="68722" y="68722"/>
                </a:lnTo>
                <a:lnTo>
                  <a:pt x="40069" y="103454"/>
                </a:lnTo>
                <a:lnTo>
                  <a:pt x="18436" y="143321"/>
                </a:lnTo>
                <a:lnTo>
                  <a:pt x="4766" y="187382"/>
                </a:lnTo>
                <a:lnTo>
                  <a:pt x="0" y="234696"/>
                </a:lnTo>
                <a:lnTo>
                  <a:pt x="4766" y="282009"/>
                </a:lnTo>
                <a:lnTo>
                  <a:pt x="18436" y="326070"/>
                </a:lnTo>
                <a:lnTo>
                  <a:pt x="40069" y="365937"/>
                </a:lnTo>
                <a:lnTo>
                  <a:pt x="68722" y="400669"/>
                </a:lnTo>
                <a:lnTo>
                  <a:pt x="103454" y="429322"/>
                </a:lnTo>
                <a:lnTo>
                  <a:pt x="143321" y="450955"/>
                </a:lnTo>
                <a:lnTo>
                  <a:pt x="187382" y="464625"/>
                </a:lnTo>
                <a:lnTo>
                  <a:pt x="234696" y="469392"/>
                </a:lnTo>
                <a:lnTo>
                  <a:pt x="3032759" y="469392"/>
                </a:lnTo>
                <a:lnTo>
                  <a:pt x="3080073" y="464625"/>
                </a:lnTo>
                <a:lnTo>
                  <a:pt x="3124134" y="450955"/>
                </a:lnTo>
                <a:lnTo>
                  <a:pt x="3164001" y="429322"/>
                </a:lnTo>
                <a:lnTo>
                  <a:pt x="3198733" y="400669"/>
                </a:lnTo>
                <a:lnTo>
                  <a:pt x="3227386" y="365937"/>
                </a:lnTo>
                <a:lnTo>
                  <a:pt x="3249019" y="326070"/>
                </a:lnTo>
                <a:lnTo>
                  <a:pt x="3262689" y="282009"/>
                </a:lnTo>
                <a:lnTo>
                  <a:pt x="3267455" y="234696"/>
                </a:lnTo>
                <a:lnTo>
                  <a:pt x="3262689" y="187382"/>
                </a:lnTo>
                <a:lnTo>
                  <a:pt x="3249019" y="143321"/>
                </a:lnTo>
                <a:lnTo>
                  <a:pt x="3227386" y="103454"/>
                </a:lnTo>
                <a:lnTo>
                  <a:pt x="3198733" y="68722"/>
                </a:lnTo>
                <a:lnTo>
                  <a:pt x="3164001" y="40069"/>
                </a:lnTo>
                <a:lnTo>
                  <a:pt x="3124134" y="18436"/>
                </a:lnTo>
                <a:lnTo>
                  <a:pt x="3080073" y="4766"/>
                </a:lnTo>
                <a:lnTo>
                  <a:pt x="3032759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27209" y="1303400"/>
            <a:ext cx="962660" cy="421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PME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99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vidas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7593" y="2127504"/>
            <a:ext cx="11461115" cy="4088129"/>
            <a:chOff x="557593" y="2127504"/>
            <a:chExt cx="11461115" cy="4088129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2127504"/>
              <a:ext cx="161544" cy="1767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2444496"/>
              <a:ext cx="161544" cy="1767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2764536"/>
              <a:ext cx="161544" cy="1767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3084576"/>
              <a:ext cx="161544" cy="1767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3749040"/>
              <a:ext cx="161544" cy="1767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4081272"/>
              <a:ext cx="161544" cy="1767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4413504"/>
              <a:ext cx="161544" cy="1767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5029200"/>
              <a:ext cx="161544" cy="1767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5337048"/>
              <a:ext cx="161544" cy="1767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5684519"/>
              <a:ext cx="161544" cy="1767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3416808"/>
              <a:ext cx="161544" cy="1767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4745736"/>
              <a:ext cx="161544" cy="1767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5977127"/>
              <a:ext cx="161544" cy="1767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77595" y="5667756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4343400" y="0"/>
                  </a:moveTo>
                  <a:lnTo>
                    <a:pt x="271272" y="0"/>
                  </a:lnTo>
                  <a:lnTo>
                    <a:pt x="222509" y="4370"/>
                  </a:lnTo>
                  <a:lnTo>
                    <a:pt x="176615" y="16971"/>
                  </a:lnTo>
                  <a:lnTo>
                    <a:pt x="134354" y="37036"/>
                  </a:lnTo>
                  <a:lnTo>
                    <a:pt x="96493" y="63798"/>
                  </a:lnTo>
                  <a:lnTo>
                    <a:pt x="63798" y="96493"/>
                  </a:lnTo>
                  <a:lnTo>
                    <a:pt x="37036" y="134354"/>
                  </a:lnTo>
                  <a:lnTo>
                    <a:pt x="16971" y="176615"/>
                  </a:lnTo>
                  <a:lnTo>
                    <a:pt x="4370" y="222509"/>
                  </a:lnTo>
                  <a:lnTo>
                    <a:pt x="0" y="271272"/>
                  </a:lnTo>
                  <a:lnTo>
                    <a:pt x="4370" y="320034"/>
                  </a:lnTo>
                  <a:lnTo>
                    <a:pt x="16971" y="365928"/>
                  </a:lnTo>
                  <a:lnTo>
                    <a:pt x="37036" y="408189"/>
                  </a:lnTo>
                  <a:lnTo>
                    <a:pt x="63798" y="446050"/>
                  </a:lnTo>
                  <a:lnTo>
                    <a:pt x="96493" y="478745"/>
                  </a:lnTo>
                  <a:lnTo>
                    <a:pt x="134354" y="505507"/>
                  </a:lnTo>
                  <a:lnTo>
                    <a:pt x="176615" y="525572"/>
                  </a:lnTo>
                  <a:lnTo>
                    <a:pt x="222509" y="538173"/>
                  </a:lnTo>
                  <a:lnTo>
                    <a:pt x="271272" y="542544"/>
                  </a:lnTo>
                  <a:lnTo>
                    <a:pt x="4343400" y="542544"/>
                  </a:lnTo>
                  <a:lnTo>
                    <a:pt x="4392172" y="538173"/>
                  </a:lnTo>
                  <a:lnTo>
                    <a:pt x="4438071" y="525572"/>
                  </a:lnTo>
                  <a:lnTo>
                    <a:pt x="4480334" y="505507"/>
                  </a:lnTo>
                  <a:lnTo>
                    <a:pt x="4518193" y="478745"/>
                  </a:lnTo>
                  <a:lnTo>
                    <a:pt x="4550885" y="446050"/>
                  </a:lnTo>
                  <a:lnTo>
                    <a:pt x="4577644" y="408189"/>
                  </a:lnTo>
                  <a:lnTo>
                    <a:pt x="4597705" y="365928"/>
                  </a:lnTo>
                  <a:lnTo>
                    <a:pt x="4610302" y="320034"/>
                  </a:lnTo>
                  <a:lnTo>
                    <a:pt x="4614671" y="271272"/>
                  </a:lnTo>
                  <a:lnTo>
                    <a:pt x="4610302" y="222509"/>
                  </a:lnTo>
                  <a:lnTo>
                    <a:pt x="4597705" y="176615"/>
                  </a:lnTo>
                  <a:lnTo>
                    <a:pt x="4577644" y="134354"/>
                  </a:lnTo>
                  <a:lnTo>
                    <a:pt x="4550885" y="96493"/>
                  </a:lnTo>
                  <a:lnTo>
                    <a:pt x="4518193" y="63798"/>
                  </a:lnTo>
                  <a:lnTo>
                    <a:pt x="4480334" y="37036"/>
                  </a:lnTo>
                  <a:lnTo>
                    <a:pt x="4438071" y="16971"/>
                  </a:lnTo>
                  <a:lnTo>
                    <a:pt x="4392172" y="4370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7595" y="5667756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2"/>
                  </a:moveTo>
                  <a:lnTo>
                    <a:pt x="4370" y="222509"/>
                  </a:lnTo>
                  <a:lnTo>
                    <a:pt x="16971" y="176615"/>
                  </a:lnTo>
                  <a:lnTo>
                    <a:pt x="37036" y="134354"/>
                  </a:lnTo>
                  <a:lnTo>
                    <a:pt x="63798" y="96493"/>
                  </a:lnTo>
                  <a:lnTo>
                    <a:pt x="96493" y="63798"/>
                  </a:lnTo>
                  <a:lnTo>
                    <a:pt x="134354" y="37036"/>
                  </a:lnTo>
                  <a:lnTo>
                    <a:pt x="176615" y="16971"/>
                  </a:lnTo>
                  <a:lnTo>
                    <a:pt x="222509" y="4370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70"/>
                  </a:lnTo>
                  <a:lnTo>
                    <a:pt x="4438071" y="16971"/>
                  </a:lnTo>
                  <a:lnTo>
                    <a:pt x="4480334" y="37036"/>
                  </a:lnTo>
                  <a:lnTo>
                    <a:pt x="4518193" y="63798"/>
                  </a:lnTo>
                  <a:lnTo>
                    <a:pt x="4550885" y="96493"/>
                  </a:lnTo>
                  <a:lnTo>
                    <a:pt x="4577644" y="134354"/>
                  </a:lnTo>
                  <a:lnTo>
                    <a:pt x="4597705" y="176615"/>
                  </a:lnTo>
                  <a:lnTo>
                    <a:pt x="4610302" y="222509"/>
                  </a:lnTo>
                  <a:lnTo>
                    <a:pt x="4614671" y="271272"/>
                  </a:lnTo>
                  <a:lnTo>
                    <a:pt x="4610302" y="320034"/>
                  </a:lnTo>
                  <a:lnTo>
                    <a:pt x="4597705" y="365928"/>
                  </a:lnTo>
                  <a:lnTo>
                    <a:pt x="4577644" y="408189"/>
                  </a:lnTo>
                  <a:lnTo>
                    <a:pt x="4550885" y="446050"/>
                  </a:lnTo>
                  <a:lnTo>
                    <a:pt x="4518193" y="478745"/>
                  </a:lnTo>
                  <a:lnTo>
                    <a:pt x="4480334" y="505507"/>
                  </a:lnTo>
                  <a:lnTo>
                    <a:pt x="4438071" y="525572"/>
                  </a:lnTo>
                  <a:lnTo>
                    <a:pt x="4392172" y="538173"/>
                  </a:lnTo>
                  <a:lnTo>
                    <a:pt x="4343400" y="542544"/>
                  </a:lnTo>
                  <a:lnTo>
                    <a:pt x="271272" y="542544"/>
                  </a:lnTo>
                  <a:lnTo>
                    <a:pt x="222509" y="538173"/>
                  </a:lnTo>
                  <a:lnTo>
                    <a:pt x="176615" y="525572"/>
                  </a:lnTo>
                  <a:lnTo>
                    <a:pt x="134354" y="505507"/>
                  </a:lnTo>
                  <a:lnTo>
                    <a:pt x="96493" y="478745"/>
                  </a:lnTo>
                  <a:lnTo>
                    <a:pt x="63798" y="446050"/>
                  </a:lnTo>
                  <a:lnTo>
                    <a:pt x="37036" y="408189"/>
                  </a:lnTo>
                  <a:lnTo>
                    <a:pt x="16971" y="365928"/>
                  </a:lnTo>
                  <a:lnTo>
                    <a:pt x="4370" y="320034"/>
                  </a:lnTo>
                  <a:lnTo>
                    <a:pt x="0" y="271272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0643" y="5061204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4343400" y="0"/>
                  </a:moveTo>
                  <a:lnTo>
                    <a:pt x="271272" y="0"/>
                  </a:lnTo>
                  <a:lnTo>
                    <a:pt x="222509" y="4369"/>
                  </a:lnTo>
                  <a:lnTo>
                    <a:pt x="176615" y="16966"/>
                  </a:lnTo>
                  <a:lnTo>
                    <a:pt x="134354" y="37027"/>
                  </a:lnTo>
                  <a:lnTo>
                    <a:pt x="96493" y="63786"/>
                  </a:lnTo>
                  <a:lnTo>
                    <a:pt x="63798" y="96478"/>
                  </a:lnTo>
                  <a:lnTo>
                    <a:pt x="37036" y="134337"/>
                  </a:lnTo>
                  <a:lnTo>
                    <a:pt x="16971" y="176600"/>
                  </a:lnTo>
                  <a:lnTo>
                    <a:pt x="4370" y="222499"/>
                  </a:lnTo>
                  <a:lnTo>
                    <a:pt x="0" y="271272"/>
                  </a:lnTo>
                  <a:lnTo>
                    <a:pt x="4370" y="320044"/>
                  </a:lnTo>
                  <a:lnTo>
                    <a:pt x="16971" y="365943"/>
                  </a:lnTo>
                  <a:lnTo>
                    <a:pt x="37036" y="408206"/>
                  </a:lnTo>
                  <a:lnTo>
                    <a:pt x="63798" y="446065"/>
                  </a:lnTo>
                  <a:lnTo>
                    <a:pt x="96493" y="478757"/>
                  </a:lnTo>
                  <a:lnTo>
                    <a:pt x="134354" y="505516"/>
                  </a:lnTo>
                  <a:lnTo>
                    <a:pt x="176615" y="525577"/>
                  </a:lnTo>
                  <a:lnTo>
                    <a:pt x="222509" y="538174"/>
                  </a:lnTo>
                  <a:lnTo>
                    <a:pt x="271272" y="542544"/>
                  </a:lnTo>
                  <a:lnTo>
                    <a:pt x="4343400" y="542544"/>
                  </a:lnTo>
                  <a:lnTo>
                    <a:pt x="4392172" y="538174"/>
                  </a:lnTo>
                  <a:lnTo>
                    <a:pt x="4438071" y="525577"/>
                  </a:lnTo>
                  <a:lnTo>
                    <a:pt x="4480334" y="505516"/>
                  </a:lnTo>
                  <a:lnTo>
                    <a:pt x="4518193" y="478757"/>
                  </a:lnTo>
                  <a:lnTo>
                    <a:pt x="4550885" y="446065"/>
                  </a:lnTo>
                  <a:lnTo>
                    <a:pt x="4577644" y="408206"/>
                  </a:lnTo>
                  <a:lnTo>
                    <a:pt x="4597705" y="365943"/>
                  </a:lnTo>
                  <a:lnTo>
                    <a:pt x="4610302" y="320044"/>
                  </a:lnTo>
                  <a:lnTo>
                    <a:pt x="4614672" y="271272"/>
                  </a:lnTo>
                  <a:lnTo>
                    <a:pt x="4610302" y="222499"/>
                  </a:lnTo>
                  <a:lnTo>
                    <a:pt x="4597705" y="176600"/>
                  </a:lnTo>
                  <a:lnTo>
                    <a:pt x="4577644" y="134337"/>
                  </a:lnTo>
                  <a:lnTo>
                    <a:pt x="4550885" y="96478"/>
                  </a:lnTo>
                  <a:lnTo>
                    <a:pt x="4518193" y="63786"/>
                  </a:lnTo>
                  <a:lnTo>
                    <a:pt x="4480334" y="37027"/>
                  </a:lnTo>
                  <a:lnTo>
                    <a:pt x="4438071" y="16966"/>
                  </a:lnTo>
                  <a:lnTo>
                    <a:pt x="4392172" y="4369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0643" y="5061204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2"/>
                  </a:moveTo>
                  <a:lnTo>
                    <a:pt x="4370" y="222499"/>
                  </a:lnTo>
                  <a:lnTo>
                    <a:pt x="16971" y="176600"/>
                  </a:lnTo>
                  <a:lnTo>
                    <a:pt x="37036" y="134337"/>
                  </a:lnTo>
                  <a:lnTo>
                    <a:pt x="63798" y="96478"/>
                  </a:lnTo>
                  <a:lnTo>
                    <a:pt x="96493" y="63786"/>
                  </a:lnTo>
                  <a:lnTo>
                    <a:pt x="134354" y="37027"/>
                  </a:lnTo>
                  <a:lnTo>
                    <a:pt x="176615" y="16966"/>
                  </a:lnTo>
                  <a:lnTo>
                    <a:pt x="222509" y="4369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69"/>
                  </a:lnTo>
                  <a:lnTo>
                    <a:pt x="4438071" y="16966"/>
                  </a:lnTo>
                  <a:lnTo>
                    <a:pt x="4480334" y="37027"/>
                  </a:lnTo>
                  <a:lnTo>
                    <a:pt x="4518193" y="63786"/>
                  </a:lnTo>
                  <a:lnTo>
                    <a:pt x="4550885" y="96478"/>
                  </a:lnTo>
                  <a:lnTo>
                    <a:pt x="4577644" y="134337"/>
                  </a:lnTo>
                  <a:lnTo>
                    <a:pt x="4597705" y="176600"/>
                  </a:lnTo>
                  <a:lnTo>
                    <a:pt x="4610302" y="222499"/>
                  </a:lnTo>
                  <a:lnTo>
                    <a:pt x="4614672" y="271272"/>
                  </a:lnTo>
                  <a:lnTo>
                    <a:pt x="4610302" y="320044"/>
                  </a:lnTo>
                  <a:lnTo>
                    <a:pt x="4597705" y="365943"/>
                  </a:lnTo>
                  <a:lnTo>
                    <a:pt x="4577644" y="408206"/>
                  </a:lnTo>
                  <a:lnTo>
                    <a:pt x="4550885" y="446065"/>
                  </a:lnTo>
                  <a:lnTo>
                    <a:pt x="4518193" y="478757"/>
                  </a:lnTo>
                  <a:lnTo>
                    <a:pt x="4480334" y="505516"/>
                  </a:lnTo>
                  <a:lnTo>
                    <a:pt x="4438071" y="525577"/>
                  </a:lnTo>
                  <a:lnTo>
                    <a:pt x="4392172" y="538174"/>
                  </a:lnTo>
                  <a:lnTo>
                    <a:pt x="4343400" y="542544"/>
                  </a:lnTo>
                  <a:lnTo>
                    <a:pt x="271272" y="542544"/>
                  </a:lnTo>
                  <a:lnTo>
                    <a:pt x="222509" y="538174"/>
                  </a:lnTo>
                  <a:lnTo>
                    <a:pt x="176615" y="525577"/>
                  </a:lnTo>
                  <a:lnTo>
                    <a:pt x="134354" y="505516"/>
                  </a:lnTo>
                  <a:lnTo>
                    <a:pt x="96493" y="478757"/>
                  </a:lnTo>
                  <a:lnTo>
                    <a:pt x="63798" y="446065"/>
                  </a:lnTo>
                  <a:lnTo>
                    <a:pt x="37036" y="408206"/>
                  </a:lnTo>
                  <a:lnTo>
                    <a:pt x="16971" y="365943"/>
                  </a:lnTo>
                  <a:lnTo>
                    <a:pt x="4370" y="320044"/>
                  </a:lnTo>
                  <a:lnTo>
                    <a:pt x="0" y="271272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499" y="4439411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4343400" y="0"/>
                  </a:moveTo>
                  <a:lnTo>
                    <a:pt x="271272" y="0"/>
                  </a:lnTo>
                  <a:lnTo>
                    <a:pt x="222509" y="4369"/>
                  </a:lnTo>
                  <a:lnTo>
                    <a:pt x="176615" y="16966"/>
                  </a:lnTo>
                  <a:lnTo>
                    <a:pt x="134354" y="37027"/>
                  </a:lnTo>
                  <a:lnTo>
                    <a:pt x="96493" y="63786"/>
                  </a:lnTo>
                  <a:lnTo>
                    <a:pt x="63798" y="96478"/>
                  </a:lnTo>
                  <a:lnTo>
                    <a:pt x="37036" y="134337"/>
                  </a:lnTo>
                  <a:lnTo>
                    <a:pt x="16971" y="176600"/>
                  </a:lnTo>
                  <a:lnTo>
                    <a:pt x="4370" y="222499"/>
                  </a:lnTo>
                  <a:lnTo>
                    <a:pt x="0" y="271271"/>
                  </a:lnTo>
                  <a:lnTo>
                    <a:pt x="4370" y="320044"/>
                  </a:lnTo>
                  <a:lnTo>
                    <a:pt x="16971" y="365943"/>
                  </a:lnTo>
                  <a:lnTo>
                    <a:pt x="37036" y="408206"/>
                  </a:lnTo>
                  <a:lnTo>
                    <a:pt x="63798" y="446065"/>
                  </a:lnTo>
                  <a:lnTo>
                    <a:pt x="96493" y="478757"/>
                  </a:lnTo>
                  <a:lnTo>
                    <a:pt x="134354" y="505516"/>
                  </a:lnTo>
                  <a:lnTo>
                    <a:pt x="176615" y="525577"/>
                  </a:lnTo>
                  <a:lnTo>
                    <a:pt x="222509" y="538174"/>
                  </a:lnTo>
                  <a:lnTo>
                    <a:pt x="271272" y="542544"/>
                  </a:lnTo>
                  <a:lnTo>
                    <a:pt x="4343400" y="542544"/>
                  </a:lnTo>
                  <a:lnTo>
                    <a:pt x="4392172" y="538174"/>
                  </a:lnTo>
                  <a:lnTo>
                    <a:pt x="4438071" y="525577"/>
                  </a:lnTo>
                  <a:lnTo>
                    <a:pt x="4480334" y="505516"/>
                  </a:lnTo>
                  <a:lnTo>
                    <a:pt x="4518193" y="478757"/>
                  </a:lnTo>
                  <a:lnTo>
                    <a:pt x="4550885" y="446065"/>
                  </a:lnTo>
                  <a:lnTo>
                    <a:pt x="4577644" y="408206"/>
                  </a:lnTo>
                  <a:lnTo>
                    <a:pt x="4597705" y="365943"/>
                  </a:lnTo>
                  <a:lnTo>
                    <a:pt x="4610302" y="320044"/>
                  </a:lnTo>
                  <a:lnTo>
                    <a:pt x="4614672" y="271271"/>
                  </a:lnTo>
                  <a:lnTo>
                    <a:pt x="4610302" y="222499"/>
                  </a:lnTo>
                  <a:lnTo>
                    <a:pt x="4597705" y="176600"/>
                  </a:lnTo>
                  <a:lnTo>
                    <a:pt x="4577644" y="134337"/>
                  </a:lnTo>
                  <a:lnTo>
                    <a:pt x="4550885" y="96478"/>
                  </a:lnTo>
                  <a:lnTo>
                    <a:pt x="4518193" y="63786"/>
                  </a:lnTo>
                  <a:lnTo>
                    <a:pt x="4480334" y="37027"/>
                  </a:lnTo>
                  <a:lnTo>
                    <a:pt x="4438071" y="16966"/>
                  </a:lnTo>
                  <a:lnTo>
                    <a:pt x="4392172" y="4369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499" y="4439411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1"/>
                  </a:moveTo>
                  <a:lnTo>
                    <a:pt x="4370" y="222499"/>
                  </a:lnTo>
                  <a:lnTo>
                    <a:pt x="16971" y="176600"/>
                  </a:lnTo>
                  <a:lnTo>
                    <a:pt x="37036" y="134337"/>
                  </a:lnTo>
                  <a:lnTo>
                    <a:pt x="63798" y="96478"/>
                  </a:lnTo>
                  <a:lnTo>
                    <a:pt x="96493" y="63786"/>
                  </a:lnTo>
                  <a:lnTo>
                    <a:pt x="134354" y="37027"/>
                  </a:lnTo>
                  <a:lnTo>
                    <a:pt x="176615" y="16966"/>
                  </a:lnTo>
                  <a:lnTo>
                    <a:pt x="222509" y="4369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69"/>
                  </a:lnTo>
                  <a:lnTo>
                    <a:pt x="4438071" y="16966"/>
                  </a:lnTo>
                  <a:lnTo>
                    <a:pt x="4480334" y="37027"/>
                  </a:lnTo>
                  <a:lnTo>
                    <a:pt x="4518193" y="63786"/>
                  </a:lnTo>
                  <a:lnTo>
                    <a:pt x="4550885" y="96478"/>
                  </a:lnTo>
                  <a:lnTo>
                    <a:pt x="4577644" y="134337"/>
                  </a:lnTo>
                  <a:lnTo>
                    <a:pt x="4597705" y="176600"/>
                  </a:lnTo>
                  <a:lnTo>
                    <a:pt x="4610302" y="222499"/>
                  </a:lnTo>
                  <a:lnTo>
                    <a:pt x="4614672" y="271271"/>
                  </a:lnTo>
                  <a:lnTo>
                    <a:pt x="4610302" y="320044"/>
                  </a:lnTo>
                  <a:lnTo>
                    <a:pt x="4597705" y="365943"/>
                  </a:lnTo>
                  <a:lnTo>
                    <a:pt x="4577644" y="408206"/>
                  </a:lnTo>
                  <a:lnTo>
                    <a:pt x="4550885" y="446065"/>
                  </a:lnTo>
                  <a:lnTo>
                    <a:pt x="4518193" y="478757"/>
                  </a:lnTo>
                  <a:lnTo>
                    <a:pt x="4480334" y="505516"/>
                  </a:lnTo>
                  <a:lnTo>
                    <a:pt x="4438071" y="525577"/>
                  </a:lnTo>
                  <a:lnTo>
                    <a:pt x="4392172" y="538174"/>
                  </a:lnTo>
                  <a:lnTo>
                    <a:pt x="4343400" y="542544"/>
                  </a:lnTo>
                  <a:lnTo>
                    <a:pt x="271272" y="542544"/>
                  </a:lnTo>
                  <a:lnTo>
                    <a:pt x="222509" y="538174"/>
                  </a:lnTo>
                  <a:lnTo>
                    <a:pt x="176615" y="525577"/>
                  </a:lnTo>
                  <a:lnTo>
                    <a:pt x="134354" y="505516"/>
                  </a:lnTo>
                  <a:lnTo>
                    <a:pt x="96493" y="478757"/>
                  </a:lnTo>
                  <a:lnTo>
                    <a:pt x="63798" y="446065"/>
                  </a:lnTo>
                  <a:lnTo>
                    <a:pt x="37036" y="408206"/>
                  </a:lnTo>
                  <a:lnTo>
                    <a:pt x="16971" y="365943"/>
                  </a:lnTo>
                  <a:lnTo>
                    <a:pt x="4370" y="320044"/>
                  </a:lnTo>
                  <a:lnTo>
                    <a:pt x="0" y="27127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2355" y="3817620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4343400" y="0"/>
                  </a:moveTo>
                  <a:lnTo>
                    <a:pt x="271272" y="0"/>
                  </a:lnTo>
                  <a:lnTo>
                    <a:pt x="222509" y="4369"/>
                  </a:lnTo>
                  <a:lnTo>
                    <a:pt x="176615" y="16966"/>
                  </a:lnTo>
                  <a:lnTo>
                    <a:pt x="134354" y="37027"/>
                  </a:lnTo>
                  <a:lnTo>
                    <a:pt x="96493" y="63786"/>
                  </a:lnTo>
                  <a:lnTo>
                    <a:pt x="63798" y="96478"/>
                  </a:lnTo>
                  <a:lnTo>
                    <a:pt x="37036" y="134337"/>
                  </a:lnTo>
                  <a:lnTo>
                    <a:pt x="16971" y="176600"/>
                  </a:lnTo>
                  <a:lnTo>
                    <a:pt x="4370" y="222499"/>
                  </a:lnTo>
                  <a:lnTo>
                    <a:pt x="0" y="271271"/>
                  </a:lnTo>
                  <a:lnTo>
                    <a:pt x="4370" y="320044"/>
                  </a:lnTo>
                  <a:lnTo>
                    <a:pt x="16971" y="365943"/>
                  </a:lnTo>
                  <a:lnTo>
                    <a:pt x="37036" y="408206"/>
                  </a:lnTo>
                  <a:lnTo>
                    <a:pt x="63798" y="446065"/>
                  </a:lnTo>
                  <a:lnTo>
                    <a:pt x="96493" y="478757"/>
                  </a:lnTo>
                  <a:lnTo>
                    <a:pt x="134354" y="505516"/>
                  </a:lnTo>
                  <a:lnTo>
                    <a:pt x="176615" y="525577"/>
                  </a:lnTo>
                  <a:lnTo>
                    <a:pt x="222509" y="538174"/>
                  </a:lnTo>
                  <a:lnTo>
                    <a:pt x="271272" y="542543"/>
                  </a:lnTo>
                  <a:lnTo>
                    <a:pt x="4343400" y="542543"/>
                  </a:lnTo>
                  <a:lnTo>
                    <a:pt x="4392172" y="538174"/>
                  </a:lnTo>
                  <a:lnTo>
                    <a:pt x="4438071" y="525577"/>
                  </a:lnTo>
                  <a:lnTo>
                    <a:pt x="4480334" y="505516"/>
                  </a:lnTo>
                  <a:lnTo>
                    <a:pt x="4518193" y="478757"/>
                  </a:lnTo>
                  <a:lnTo>
                    <a:pt x="4550885" y="446065"/>
                  </a:lnTo>
                  <a:lnTo>
                    <a:pt x="4577644" y="408206"/>
                  </a:lnTo>
                  <a:lnTo>
                    <a:pt x="4597705" y="365943"/>
                  </a:lnTo>
                  <a:lnTo>
                    <a:pt x="4610302" y="320044"/>
                  </a:lnTo>
                  <a:lnTo>
                    <a:pt x="4614672" y="271271"/>
                  </a:lnTo>
                  <a:lnTo>
                    <a:pt x="4610302" y="222499"/>
                  </a:lnTo>
                  <a:lnTo>
                    <a:pt x="4597705" y="176600"/>
                  </a:lnTo>
                  <a:lnTo>
                    <a:pt x="4577644" y="134337"/>
                  </a:lnTo>
                  <a:lnTo>
                    <a:pt x="4550885" y="96478"/>
                  </a:lnTo>
                  <a:lnTo>
                    <a:pt x="4518193" y="63786"/>
                  </a:lnTo>
                  <a:lnTo>
                    <a:pt x="4480334" y="37027"/>
                  </a:lnTo>
                  <a:lnTo>
                    <a:pt x="4438071" y="16966"/>
                  </a:lnTo>
                  <a:lnTo>
                    <a:pt x="4392172" y="4369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2355" y="3817620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1"/>
                  </a:moveTo>
                  <a:lnTo>
                    <a:pt x="4370" y="222499"/>
                  </a:lnTo>
                  <a:lnTo>
                    <a:pt x="16971" y="176600"/>
                  </a:lnTo>
                  <a:lnTo>
                    <a:pt x="37036" y="134337"/>
                  </a:lnTo>
                  <a:lnTo>
                    <a:pt x="63798" y="96478"/>
                  </a:lnTo>
                  <a:lnTo>
                    <a:pt x="96493" y="63786"/>
                  </a:lnTo>
                  <a:lnTo>
                    <a:pt x="134354" y="37027"/>
                  </a:lnTo>
                  <a:lnTo>
                    <a:pt x="176615" y="16966"/>
                  </a:lnTo>
                  <a:lnTo>
                    <a:pt x="222509" y="4369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69"/>
                  </a:lnTo>
                  <a:lnTo>
                    <a:pt x="4438071" y="16966"/>
                  </a:lnTo>
                  <a:lnTo>
                    <a:pt x="4480334" y="37027"/>
                  </a:lnTo>
                  <a:lnTo>
                    <a:pt x="4518193" y="63786"/>
                  </a:lnTo>
                  <a:lnTo>
                    <a:pt x="4550885" y="96478"/>
                  </a:lnTo>
                  <a:lnTo>
                    <a:pt x="4577644" y="134337"/>
                  </a:lnTo>
                  <a:lnTo>
                    <a:pt x="4597705" y="176600"/>
                  </a:lnTo>
                  <a:lnTo>
                    <a:pt x="4610302" y="222499"/>
                  </a:lnTo>
                  <a:lnTo>
                    <a:pt x="4614672" y="271271"/>
                  </a:lnTo>
                  <a:lnTo>
                    <a:pt x="4610302" y="320044"/>
                  </a:lnTo>
                  <a:lnTo>
                    <a:pt x="4597705" y="365943"/>
                  </a:lnTo>
                  <a:lnTo>
                    <a:pt x="4577644" y="408206"/>
                  </a:lnTo>
                  <a:lnTo>
                    <a:pt x="4550885" y="446065"/>
                  </a:lnTo>
                  <a:lnTo>
                    <a:pt x="4518193" y="478757"/>
                  </a:lnTo>
                  <a:lnTo>
                    <a:pt x="4480334" y="505516"/>
                  </a:lnTo>
                  <a:lnTo>
                    <a:pt x="4438071" y="525577"/>
                  </a:lnTo>
                  <a:lnTo>
                    <a:pt x="4392172" y="538174"/>
                  </a:lnTo>
                  <a:lnTo>
                    <a:pt x="4343400" y="542543"/>
                  </a:lnTo>
                  <a:lnTo>
                    <a:pt x="271272" y="542543"/>
                  </a:lnTo>
                  <a:lnTo>
                    <a:pt x="222509" y="538174"/>
                  </a:lnTo>
                  <a:lnTo>
                    <a:pt x="176615" y="525577"/>
                  </a:lnTo>
                  <a:lnTo>
                    <a:pt x="134354" y="505516"/>
                  </a:lnTo>
                  <a:lnTo>
                    <a:pt x="96493" y="478757"/>
                  </a:lnTo>
                  <a:lnTo>
                    <a:pt x="63798" y="446065"/>
                  </a:lnTo>
                  <a:lnTo>
                    <a:pt x="37036" y="408206"/>
                  </a:lnTo>
                  <a:lnTo>
                    <a:pt x="16971" y="365943"/>
                  </a:lnTo>
                  <a:lnTo>
                    <a:pt x="4370" y="320044"/>
                  </a:lnTo>
                  <a:lnTo>
                    <a:pt x="0" y="27127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8931" y="2555748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4343400" y="0"/>
                  </a:moveTo>
                  <a:lnTo>
                    <a:pt x="271272" y="0"/>
                  </a:lnTo>
                  <a:lnTo>
                    <a:pt x="222509" y="4369"/>
                  </a:lnTo>
                  <a:lnTo>
                    <a:pt x="176615" y="16966"/>
                  </a:lnTo>
                  <a:lnTo>
                    <a:pt x="134354" y="37027"/>
                  </a:lnTo>
                  <a:lnTo>
                    <a:pt x="96493" y="63786"/>
                  </a:lnTo>
                  <a:lnTo>
                    <a:pt x="63798" y="96478"/>
                  </a:lnTo>
                  <a:lnTo>
                    <a:pt x="37036" y="134337"/>
                  </a:lnTo>
                  <a:lnTo>
                    <a:pt x="16971" y="176600"/>
                  </a:lnTo>
                  <a:lnTo>
                    <a:pt x="4370" y="222499"/>
                  </a:lnTo>
                  <a:lnTo>
                    <a:pt x="0" y="271272"/>
                  </a:lnTo>
                  <a:lnTo>
                    <a:pt x="4370" y="320044"/>
                  </a:lnTo>
                  <a:lnTo>
                    <a:pt x="16971" y="365943"/>
                  </a:lnTo>
                  <a:lnTo>
                    <a:pt x="37036" y="408206"/>
                  </a:lnTo>
                  <a:lnTo>
                    <a:pt x="63798" y="446065"/>
                  </a:lnTo>
                  <a:lnTo>
                    <a:pt x="96493" y="478757"/>
                  </a:lnTo>
                  <a:lnTo>
                    <a:pt x="134354" y="505516"/>
                  </a:lnTo>
                  <a:lnTo>
                    <a:pt x="176615" y="525577"/>
                  </a:lnTo>
                  <a:lnTo>
                    <a:pt x="222509" y="538174"/>
                  </a:lnTo>
                  <a:lnTo>
                    <a:pt x="271272" y="542543"/>
                  </a:lnTo>
                  <a:lnTo>
                    <a:pt x="4343400" y="542543"/>
                  </a:lnTo>
                  <a:lnTo>
                    <a:pt x="4392172" y="538174"/>
                  </a:lnTo>
                  <a:lnTo>
                    <a:pt x="4438071" y="525577"/>
                  </a:lnTo>
                  <a:lnTo>
                    <a:pt x="4480334" y="505516"/>
                  </a:lnTo>
                  <a:lnTo>
                    <a:pt x="4518193" y="478757"/>
                  </a:lnTo>
                  <a:lnTo>
                    <a:pt x="4550885" y="446065"/>
                  </a:lnTo>
                  <a:lnTo>
                    <a:pt x="4577644" y="408206"/>
                  </a:lnTo>
                  <a:lnTo>
                    <a:pt x="4597705" y="365943"/>
                  </a:lnTo>
                  <a:lnTo>
                    <a:pt x="4610302" y="320044"/>
                  </a:lnTo>
                  <a:lnTo>
                    <a:pt x="4614672" y="271272"/>
                  </a:lnTo>
                  <a:lnTo>
                    <a:pt x="4610302" y="222499"/>
                  </a:lnTo>
                  <a:lnTo>
                    <a:pt x="4597705" y="176600"/>
                  </a:lnTo>
                  <a:lnTo>
                    <a:pt x="4577644" y="134337"/>
                  </a:lnTo>
                  <a:lnTo>
                    <a:pt x="4550885" y="96478"/>
                  </a:lnTo>
                  <a:lnTo>
                    <a:pt x="4518193" y="63786"/>
                  </a:lnTo>
                  <a:lnTo>
                    <a:pt x="4480334" y="37027"/>
                  </a:lnTo>
                  <a:lnTo>
                    <a:pt x="4438071" y="16966"/>
                  </a:lnTo>
                  <a:lnTo>
                    <a:pt x="4392172" y="4369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8931" y="2555748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2"/>
                  </a:moveTo>
                  <a:lnTo>
                    <a:pt x="4370" y="222499"/>
                  </a:lnTo>
                  <a:lnTo>
                    <a:pt x="16971" y="176600"/>
                  </a:lnTo>
                  <a:lnTo>
                    <a:pt x="37036" y="134337"/>
                  </a:lnTo>
                  <a:lnTo>
                    <a:pt x="63798" y="96478"/>
                  </a:lnTo>
                  <a:lnTo>
                    <a:pt x="96493" y="63786"/>
                  </a:lnTo>
                  <a:lnTo>
                    <a:pt x="134354" y="37027"/>
                  </a:lnTo>
                  <a:lnTo>
                    <a:pt x="176615" y="16966"/>
                  </a:lnTo>
                  <a:lnTo>
                    <a:pt x="222509" y="4369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69"/>
                  </a:lnTo>
                  <a:lnTo>
                    <a:pt x="4438071" y="16966"/>
                  </a:lnTo>
                  <a:lnTo>
                    <a:pt x="4480334" y="37027"/>
                  </a:lnTo>
                  <a:lnTo>
                    <a:pt x="4518193" y="63786"/>
                  </a:lnTo>
                  <a:lnTo>
                    <a:pt x="4550885" y="96478"/>
                  </a:lnTo>
                  <a:lnTo>
                    <a:pt x="4577644" y="134337"/>
                  </a:lnTo>
                  <a:lnTo>
                    <a:pt x="4597705" y="176600"/>
                  </a:lnTo>
                  <a:lnTo>
                    <a:pt x="4610302" y="222499"/>
                  </a:lnTo>
                  <a:lnTo>
                    <a:pt x="4614672" y="271272"/>
                  </a:lnTo>
                  <a:lnTo>
                    <a:pt x="4610302" y="320044"/>
                  </a:lnTo>
                  <a:lnTo>
                    <a:pt x="4597705" y="365943"/>
                  </a:lnTo>
                  <a:lnTo>
                    <a:pt x="4577644" y="408206"/>
                  </a:lnTo>
                  <a:lnTo>
                    <a:pt x="4550885" y="446065"/>
                  </a:lnTo>
                  <a:lnTo>
                    <a:pt x="4518193" y="478757"/>
                  </a:lnTo>
                  <a:lnTo>
                    <a:pt x="4480334" y="505516"/>
                  </a:lnTo>
                  <a:lnTo>
                    <a:pt x="4438071" y="525577"/>
                  </a:lnTo>
                  <a:lnTo>
                    <a:pt x="4392172" y="538174"/>
                  </a:lnTo>
                  <a:lnTo>
                    <a:pt x="4343400" y="542543"/>
                  </a:lnTo>
                  <a:lnTo>
                    <a:pt x="271272" y="542543"/>
                  </a:lnTo>
                  <a:lnTo>
                    <a:pt x="222509" y="538174"/>
                  </a:lnTo>
                  <a:lnTo>
                    <a:pt x="176615" y="525577"/>
                  </a:lnTo>
                  <a:lnTo>
                    <a:pt x="134354" y="505516"/>
                  </a:lnTo>
                  <a:lnTo>
                    <a:pt x="96493" y="478757"/>
                  </a:lnTo>
                  <a:lnTo>
                    <a:pt x="63798" y="446065"/>
                  </a:lnTo>
                  <a:lnTo>
                    <a:pt x="37036" y="408206"/>
                  </a:lnTo>
                  <a:lnTo>
                    <a:pt x="16971" y="365943"/>
                  </a:lnTo>
                  <a:lnTo>
                    <a:pt x="4370" y="320044"/>
                  </a:lnTo>
                  <a:lnTo>
                    <a:pt x="0" y="271272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0643" y="3189732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4343400" y="0"/>
                  </a:moveTo>
                  <a:lnTo>
                    <a:pt x="271272" y="0"/>
                  </a:lnTo>
                  <a:lnTo>
                    <a:pt x="222509" y="4369"/>
                  </a:lnTo>
                  <a:lnTo>
                    <a:pt x="176615" y="16966"/>
                  </a:lnTo>
                  <a:lnTo>
                    <a:pt x="134354" y="37027"/>
                  </a:lnTo>
                  <a:lnTo>
                    <a:pt x="96493" y="63786"/>
                  </a:lnTo>
                  <a:lnTo>
                    <a:pt x="63798" y="96478"/>
                  </a:lnTo>
                  <a:lnTo>
                    <a:pt x="37036" y="134337"/>
                  </a:lnTo>
                  <a:lnTo>
                    <a:pt x="16971" y="176600"/>
                  </a:lnTo>
                  <a:lnTo>
                    <a:pt x="4370" y="222499"/>
                  </a:lnTo>
                  <a:lnTo>
                    <a:pt x="0" y="271271"/>
                  </a:lnTo>
                  <a:lnTo>
                    <a:pt x="4370" y="320044"/>
                  </a:lnTo>
                  <a:lnTo>
                    <a:pt x="16971" y="365943"/>
                  </a:lnTo>
                  <a:lnTo>
                    <a:pt x="37036" y="408206"/>
                  </a:lnTo>
                  <a:lnTo>
                    <a:pt x="63798" y="446065"/>
                  </a:lnTo>
                  <a:lnTo>
                    <a:pt x="96493" y="478757"/>
                  </a:lnTo>
                  <a:lnTo>
                    <a:pt x="134354" y="505516"/>
                  </a:lnTo>
                  <a:lnTo>
                    <a:pt x="176615" y="525577"/>
                  </a:lnTo>
                  <a:lnTo>
                    <a:pt x="222509" y="538174"/>
                  </a:lnTo>
                  <a:lnTo>
                    <a:pt x="271272" y="542543"/>
                  </a:lnTo>
                  <a:lnTo>
                    <a:pt x="4343400" y="542543"/>
                  </a:lnTo>
                  <a:lnTo>
                    <a:pt x="4392172" y="538174"/>
                  </a:lnTo>
                  <a:lnTo>
                    <a:pt x="4438071" y="525577"/>
                  </a:lnTo>
                  <a:lnTo>
                    <a:pt x="4480334" y="505516"/>
                  </a:lnTo>
                  <a:lnTo>
                    <a:pt x="4518193" y="478757"/>
                  </a:lnTo>
                  <a:lnTo>
                    <a:pt x="4550885" y="446065"/>
                  </a:lnTo>
                  <a:lnTo>
                    <a:pt x="4577644" y="408206"/>
                  </a:lnTo>
                  <a:lnTo>
                    <a:pt x="4597705" y="365943"/>
                  </a:lnTo>
                  <a:lnTo>
                    <a:pt x="4610302" y="320044"/>
                  </a:lnTo>
                  <a:lnTo>
                    <a:pt x="4614672" y="271271"/>
                  </a:lnTo>
                  <a:lnTo>
                    <a:pt x="4610302" y="222499"/>
                  </a:lnTo>
                  <a:lnTo>
                    <a:pt x="4597705" y="176600"/>
                  </a:lnTo>
                  <a:lnTo>
                    <a:pt x="4577644" y="134337"/>
                  </a:lnTo>
                  <a:lnTo>
                    <a:pt x="4550885" y="96478"/>
                  </a:lnTo>
                  <a:lnTo>
                    <a:pt x="4518193" y="63786"/>
                  </a:lnTo>
                  <a:lnTo>
                    <a:pt x="4480334" y="37027"/>
                  </a:lnTo>
                  <a:lnTo>
                    <a:pt x="4438071" y="16966"/>
                  </a:lnTo>
                  <a:lnTo>
                    <a:pt x="4392172" y="4369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0643" y="3189732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1"/>
                  </a:moveTo>
                  <a:lnTo>
                    <a:pt x="4370" y="222499"/>
                  </a:lnTo>
                  <a:lnTo>
                    <a:pt x="16971" y="176600"/>
                  </a:lnTo>
                  <a:lnTo>
                    <a:pt x="37036" y="134337"/>
                  </a:lnTo>
                  <a:lnTo>
                    <a:pt x="63798" y="96478"/>
                  </a:lnTo>
                  <a:lnTo>
                    <a:pt x="96493" y="63786"/>
                  </a:lnTo>
                  <a:lnTo>
                    <a:pt x="134354" y="37027"/>
                  </a:lnTo>
                  <a:lnTo>
                    <a:pt x="176615" y="16966"/>
                  </a:lnTo>
                  <a:lnTo>
                    <a:pt x="222509" y="4369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69"/>
                  </a:lnTo>
                  <a:lnTo>
                    <a:pt x="4438071" y="16966"/>
                  </a:lnTo>
                  <a:lnTo>
                    <a:pt x="4480334" y="37027"/>
                  </a:lnTo>
                  <a:lnTo>
                    <a:pt x="4518193" y="63786"/>
                  </a:lnTo>
                  <a:lnTo>
                    <a:pt x="4550885" y="96478"/>
                  </a:lnTo>
                  <a:lnTo>
                    <a:pt x="4577644" y="134337"/>
                  </a:lnTo>
                  <a:lnTo>
                    <a:pt x="4597705" y="176600"/>
                  </a:lnTo>
                  <a:lnTo>
                    <a:pt x="4610302" y="222499"/>
                  </a:lnTo>
                  <a:lnTo>
                    <a:pt x="4614672" y="271271"/>
                  </a:lnTo>
                  <a:lnTo>
                    <a:pt x="4610302" y="320044"/>
                  </a:lnTo>
                  <a:lnTo>
                    <a:pt x="4597705" y="365943"/>
                  </a:lnTo>
                  <a:lnTo>
                    <a:pt x="4577644" y="408206"/>
                  </a:lnTo>
                  <a:lnTo>
                    <a:pt x="4550885" y="446065"/>
                  </a:lnTo>
                  <a:lnTo>
                    <a:pt x="4518193" y="478757"/>
                  </a:lnTo>
                  <a:lnTo>
                    <a:pt x="4480334" y="505516"/>
                  </a:lnTo>
                  <a:lnTo>
                    <a:pt x="4438071" y="525577"/>
                  </a:lnTo>
                  <a:lnTo>
                    <a:pt x="4392172" y="538174"/>
                  </a:lnTo>
                  <a:lnTo>
                    <a:pt x="4343400" y="542543"/>
                  </a:lnTo>
                  <a:lnTo>
                    <a:pt x="271272" y="542543"/>
                  </a:lnTo>
                  <a:lnTo>
                    <a:pt x="222509" y="538174"/>
                  </a:lnTo>
                  <a:lnTo>
                    <a:pt x="176615" y="525577"/>
                  </a:lnTo>
                  <a:lnTo>
                    <a:pt x="134354" y="505516"/>
                  </a:lnTo>
                  <a:lnTo>
                    <a:pt x="96493" y="478757"/>
                  </a:lnTo>
                  <a:lnTo>
                    <a:pt x="63798" y="446065"/>
                  </a:lnTo>
                  <a:lnTo>
                    <a:pt x="37036" y="408206"/>
                  </a:lnTo>
                  <a:lnTo>
                    <a:pt x="16971" y="365943"/>
                  </a:lnTo>
                  <a:lnTo>
                    <a:pt x="4370" y="320044"/>
                  </a:lnTo>
                  <a:lnTo>
                    <a:pt x="0" y="271271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83540" y="6622795"/>
            <a:ext cx="31946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Nota: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Valor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Vida/Beneficiário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sem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IOF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2,38%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52750" y="3281552"/>
            <a:ext cx="15627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Rol</a:t>
            </a:r>
            <a:r>
              <a:rPr sz="1100" spc="-3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Amp.</a:t>
            </a:r>
            <a:r>
              <a:rPr sz="1100" spc="-5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4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Clareamento </a:t>
            </a:r>
            <a:r>
              <a:rPr sz="1100" spc="-29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Convencional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68680" y="2042160"/>
            <a:ext cx="1945005" cy="4026535"/>
            <a:chOff x="868680" y="2042160"/>
            <a:chExt cx="1945005" cy="4026535"/>
          </a:xfrm>
        </p:grpSpPr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40" y="3261360"/>
              <a:ext cx="1545336" cy="44195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640" y="2627376"/>
              <a:ext cx="1548384" cy="4450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7928" y="3892295"/>
              <a:ext cx="1548384" cy="44500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0496" y="2042160"/>
              <a:ext cx="1548384" cy="35356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19480" y="4515103"/>
              <a:ext cx="508634" cy="72390"/>
            </a:xfrm>
            <a:custGeom>
              <a:avLst/>
              <a:gdLst/>
              <a:ahLst/>
              <a:cxnLst/>
              <a:rect l="l" t="t" r="r" b="b"/>
              <a:pathLst>
                <a:path w="508634" h="72389">
                  <a:moveTo>
                    <a:pt x="52336" y="46355"/>
                  </a:moveTo>
                  <a:lnTo>
                    <a:pt x="23876" y="30568"/>
                  </a:lnTo>
                  <a:lnTo>
                    <a:pt x="19812" y="29540"/>
                  </a:lnTo>
                  <a:lnTo>
                    <a:pt x="15748" y="27508"/>
                  </a:lnTo>
                  <a:lnTo>
                    <a:pt x="14732" y="25476"/>
                  </a:lnTo>
                  <a:lnTo>
                    <a:pt x="14732" y="21399"/>
                  </a:lnTo>
                  <a:lnTo>
                    <a:pt x="15240" y="19354"/>
                  </a:lnTo>
                  <a:lnTo>
                    <a:pt x="19304" y="17322"/>
                  </a:lnTo>
                  <a:lnTo>
                    <a:pt x="21844" y="16306"/>
                  </a:lnTo>
                  <a:lnTo>
                    <a:pt x="28956" y="16306"/>
                  </a:lnTo>
                  <a:lnTo>
                    <a:pt x="32016" y="17322"/>
                  </a:lnTo>
                  <a:lnTo>
                    <a:pt x="34048" y="18846"/>
                  </a:lnTo>
                  <a:lnTo>
                    <a:pt x="36080" y="19875"/>
                  </a:lnTo>
                  <a:lnTo>
                    <a:pt x="37096" y="22415"/>
                  </a:lnTo>
                  <a:lnTo>
                    <a:pt x="38112" y="25476"/>
                  </a:lnTo>
                  <a:lnTo>
                    <a:pt x="50812" y="22923"/>
                  </a:lnTo>
                  <a:lnTo>
                    <a:pt x="48069" y="14909"/>
                  </a:lnTo>
                  <a:lnTo>
                    <a:pt x="42938" y="9169"/>
                  </a:lnTo>
                  <a:lnTo>
                    <a:pt x="35521" y="5740"/>
                  </a:lnTo>
                  <a:lnTo>
                    <a:pt x="25908" y="4597"/>
                  </a:lnTo>
                  <a:lnTo>
                    <a:pt x="18288" y="4597"/>
                  </a:lnTo>
                  <a:lnTo>
                    <a:pt x="12192" y="6629"/>
                  </a:lnTo>
                  <a:lnTo>
                    <a:pt x="7620" y="10198"/>
                  </a:lnTo>
                  <a:lnTo>
                    <a:pt x="3048" y="13246"/>
                  </a:lnTo>
                  <a:lnTo>
                    <a:pt x="1016" y="18338"/>
                  </a:lnTo>
                  <a:lnTo>
                    <a:pt x="1016" y="30568"/>
                  </a:lnTo>
                  <a:lnTo>
                    <a:pt x="2540" y="35140"/>
                  </a:lnTo>
                  <a:lnTo>
                    <a:pt x="10160" y="40754"/>
                  </a:lnTo>
                  <a:lnTo>
                    <a:pt x="15240" y="42786"/>
                  </a:lnTo>
                  <a:lnTo>
                    <a:pt x="28956" y="44831"/>
                  </a:lnTo>
                  <a:lnTo>
                    <a:pt x="33540" y="46355"/>
                  </a:lnTo>
                  <a:lnTo>
                    <a:pt x="35572" y="47371"/>
                  </a:lnTo>
                  <a:lnTo>
                    <a:pt x="37604" y="48895"/>
                  </a:lnTo>
                  <a:lnTo>
                    <a:pt x="39128" y="50419"/>
                  </a:lnTo>
                  <a:lnTo>
                    <a:pt x="39128" y="58064"/>
                  </a:lnTo>
                  <a:lnTo>
                    <a:pt x="35064" y="60617"/>
                  </a:lnTo>
                  <a:lnTo>
                    <a:pt x="22352" y="60617"/>
                  </a:lnTo>
                  <a:lnTo>
                    <a:pt x="19304" y="59601"/>
                  </a:lnTo>
                  <a:lnTo>
                    <a:pt x="17272" y="58064"/>
                  </a:lnTo>
                  <a:lnTo>
                    <a:pt x="15240" y="57048"/>
                  </a:lnTo>
                  <a:lnTo>
                    <a:pt x="13716" y="54495"/>
                  </a:lnTo>
                  <a:lnTo>
                    <a:pt x="12700" y="50939"/>
                  </a:lnTo>
                  <a:lnTo>
                    <a:pt x="0" y="53479"/>
                  </a:lnTo>
                  <a:lnTo>
                    <a:pt x="18288" y="72326"/>
                  </a:lnTo>
                  <a:lnTo>
                    <a:pt x="25908" y="72326"/>
                  </a:lnTo>
                  <a:lnTo>
                    <a:pt x="34556" y="72326"/>
                  </a:lnTo>
                  <a:lnTo>
                    <a:pt x="41160" y="70802"/>
                  </a:lnTo>
                  <a:lnTo>
                    <a:pt x="50304" y="63665"/>
                  </a:lnTo>
                  <a:lnTo>
                    <a:pt x="52336" y="58572"/>
                  </a:lnTo>
                  <a:lnTo>
                    <a:pt x="52336" y="46355"/>
                  </a:lnTo>
                  <a:close/>
                </a:path>
                <a:path w="508634" h="72389">
                  <a:moveTo>
                    <a:pt x="106705" y="22923"/>
                  </a:moveTo>
                  <a:lnTo>
                    <a:pt x="92989" y="22923"/>
                  </a:lnTo>
                  <a:lnTo>
                    <a:pt x="92989" y="52463"/>
                  </a:lnTo>
                  <a:lnTo>
                    <a:pt x="92481" y="54495"/>
                  </a:lnTo>
                  <a:lnTo>
                    <a:pt x="89433" y="57556"/>
                  </a:lnTo>
                  <a:lnTo>
                    <a:pt x="87401" y="59093"/>
                  </a:lnTo>
                  <a:lnTo>
                    <a:pt x="85369" y="60109"/>
                  </a:lnTo>
                  <a:lnTo>
                    <a:pt x="77241" y="60109"/>
                  </a:lnTo>
                  <a:lnTo>
                    <a:pt x="74701" y="57048"/>
                  </a:lnTo>
                  <a:lnTo>
                    <a:pt x="74701" y="22923"/>
                  </a:lnTo>
                  <a:lnTo>
                    <a:pt x="60972" y="22923"/>
                  </a:lnTo>
                  <a:lnTo>
                    <a:pt x="60972" y="59093"/>
                  </a:lnTo>
                  <a:lnTo>
                    <a:pt x="62496" y="64185"/>
                  </a:lnTo>
                  <a:lnTo>
                    <a:pt x="65544" y="67233"/>
                  </a:lnTo>
                  <a:lnTo>
                    <a:pt x="68605" y="70802"/>
                  </a:lnTo>
                  <a:lnTo>
                    <a:pt x="72669" y="72326"/>
                  </a:lnTo>
                  <a:lnTo>
                    <a:pt x="84861" y="72326"/>
                  </a:lnTo>
                  <a:lnTo>
                    <a:pt x="90449" y="69773"/>
                  </a:lnTo>
                  <a:lnTo>
                    <a:pt x="93497" y="65201"/>
                  </a:lnTo>
                  <a:lnTo>
                    <a:pt x="94005" y="70802"/>
                  </a:lnTo>
                  <a:lnTo>
                    <a:pt x="106705" y="70802"/>
                  </a:lnTo>
                  <a:lnTo>
                    <a:pt x="106705" y="22923"/>
                  </a:lnTo>
                  <a:close/>
                </a:path>
                <a:path w="508634" h="72389">
                  <a:moveTo>
                    <a:pt x="132626" y="520"/>
                  </a:moveTo>
                  <a:lnTo>
                    <a:pt x="118910" y="520"/>
                  </a:lnTo>
                  <a:lnTo>
                    <a:pt x="118910" y="70802"/>
                  </a:lnTo>
                  <a:lnTo>
                    <a:pt x="132626" y="70802"/>
                  </a:lnTo>
                  <a:lnTo>
                    <a:pt x="132626" y="520"/>
                  </a:lnTo>
                  <a:close/>
                </a:path>
                <a:path w="508634" h="72389">
                  <a:moveTo>
                    <a:pt x="201739" y="70802"/>
                  </a:moveTo>
                  <a:lnTo>
                    <a:pt x="197319" y="58572"/>
                  </a:lnTo>
                  <a:lnTo>
                    <a:pt x="193090" y="46863"/>
                  </a:lnTo>
                  <a:lnTo>
                    <a:pt x="184073" y="21907"/>
                  </a:lnTo>
                  <a:lnTo>
                    <a:pt x="179387" y="8940"/>
                  </a:lnTo>
                  <a:lnTo>
                    <a:pt x="179387" y="46863"/>
                  </a:lnTo>
                  <a:lnTo>
                    <a:pt x="161086" y="46863"/>
                  </a:lnTo>
                  <a:lnTo>
                    <a:pt x="170230" y="21907"/>
                  </a:lnTo>
                  <a:lnTo>
                    <a:pt x="179387" y="46863"/>
                  </a:lnTo>
                  <a:lnTo>
                    <a:pt x="179387" y="8940"/>
                  </a:lnTo>
                  <a:lnTo>
                    <a:pt x="178371" y="6121"/>
                  </a:lnTo>
                  <a:lnTo>
                    <a:pt x="162610" y="6121"/>
                  </a:lnTo>
                  <a:lnTo>
                    <a:pt x="139230" y="70802"/>
                  </a:lnTo>
                  <a:lnTo>
                    <a:pt x="152450" y="70802"/>
                  </a:lnTo>
                  <a:lnTo>
                    <a:pt x="157022" y="58572"/>
                  </a:lnTo>
                  <a:lnTo>
                    <a:pt x="183451" y="58572"/>
                  </a:lnTo>
                  <a:lnTo>
                    <a:pt x="188023" y="70802"/>
                  </a:lnTo>
                  <a:lnTo>
                    <a:pt x="201739" y="70802"/>
                  </a:lnTo>
                  <a:close/>
                </a:path>
                <a:path w="508634" h="72389">
                  <a:moveTo>
                    <a:pt x="285076" y="34632"/>
                  </a:moveTo>
                  <a:lnTo>
                    <a:pt x="283552" y="30048"/>
                  </a:lnTo>
                  <a:lnTo>
                    <a:pt x="277456" y="22923"/>
                  </a:lnTo>
                  <a:lnTo>
                    <a:pt x="273392" y="21399"/>
                  </a:lnTo>
                  <a:lnTo>
                    <a:pt x="267804" y="21399"/>
                  </a:lnTo>
                  <a:lnTo>
                    <a:pt x="260184" y="21399"/>
                  </a:lnTo>
                  <a:lnTo>
                    <a:pt x="254584" y="24460"/>
                  </a:lnTo>
                  <a:lnTo>
                    <a:pt x="251028" y="30568"/>
                  </a:lnTo>
                  <a:lnTo>
                    <a:pt x="248488" y="24460"/>
                  </a:lnTo>
                  <a:lnTo>
                    <a:pt x="243408" y="21399"/>
                  </a:lnTo>
                  <a:lnTo>
                    <a:pt x="229184" y="21399"/>
                  </a:lnTo>
                  <a:lnTo>
                    <a:pt x="224104" y="23952"/>
                  </a:lnTo>
                  <a:lnTo>
                    <a:pt x="221056" y="28524"/>
                  </a:lnTo>
                  <a:lnTo>
                    <a:pt x="220548" y="22923"/>
                  </a:lnTo>
                  <a:lnTo>
                    <a:pt x="207835" y="22923"/>
                  </a:lnTo>
                  <a:lnTo>
                    <a:pt x="207835" y="70802"/>
                  </a:lnTo>
                  <a:lnTo>
                    <a:pt x="221564" y="70802"/>
                  </a:lnTo>
                  <a:lnTo>
                    <a:pt x="221564" y="41262"/>
                  </a:lnTo>
                  <a:lnTo>
                    <a:pt x="222072" y="39230"/>
                  </a:lnTo>
                  <a:lnTo>
                    <a:pt x="223596" y="37185"/>
                  </a:lnTo>
                  <a:lnTo>
                    <a:pt x="225120" y="36169"/>
                  </a:lnTo>
                  <a:lnTo>
                    <a:pt x="226644" y="34632"/>
                  </a:lnTo>
                  <a:lnTo>
                    <a:pt x="228676" y="33616"/>
                  </a:lnTo>
                  <a:lnTo>
                    <a:pt x="236804" y="33616"/>
                  </a:lnTo>
                  <a:lnTo>
                    <a:pt x="239344" y="36677"/>
                  </a:lnTo>
                  <a:lnTo>
                    <a:pt x="239344" y="70802"/>
                  </a:lnTo>
                  <a:lnTo>
                    <a:pt x="253060" y="70802"/>
                  </a:lnTo>
                  <a:lnTo>
                    <a:pt x="253060" y="41770"/>
                  </a:lnTo>
                  <a:lnTo>
                    <a:pt x="253568" y="39230"/>
                  </a:lnTo>
                  <a:lnTo>
                    <a:pt x="256628" y="36169"/>
                  </a:lnTo>
                  <a:lnTo>
                    <a:pt x="258660" y="34632"/>
                  </a:lnTo>
                  <a:lnTo>
                    <a:pt x="260692" y="33616"/>
                  </a:lnTo>
                  <a:lnTo>
                    <a:pt x="265772" y="33616"/>
                  </a:lnTo>
                  <a:lnTo>
                    <a:pt x="267804" y="34632"/>
                  </a:lnTo>
                  <a:lnTo>
                    <a:pt x="269328" y="36169"/>
                  </a:lnTo>
                  <a:lnTo>
                    <a:pt x="270344" y="37693"/>
                  </a:lnTo>
                  <a:lnTo>
                    <a:pt x="271360" y="40246"/>
                  </a:lnTo>
                  <a:lnTo>
                    <a:pt x="271360" y="70802"/>
                  </a:lnTo>
                  <a:lnTo>
                    <a:pt x="285076" y="70802"/>
                  </a:lnTo>
                  <a:lnTo>
                    <a:pt x="285076" y="34632"/>
                  </a:lnTo>
                  <a:close/>
                </a:path>
                <a:path w="508634" h="72389">
                  <a:moveTo>
                    <a:pt x="330530" y="2044"/>
                  </a:moveTo>
                  <a:lnTo>
                    <a:pt x="314540" y="2044"/>
                  </a:lnTo>
                  <a:lnTo>
                    <a:pt x="308965" y="15786"/>
                  </a:lnTo>
                  <a:lnTo>
                    <a:pt x="319646" y="17322"/>
                  </a:lnTo>
                  <a:lnTo>
                    <a:pt x="330530" y="2044"/>
                  </a:lnTo>
                  <a:close/>
                </a:path>
                <a:path w="508634" h="72389">
                  <a:moveTo>
                    <a:pt x="339966" y="37185"/>
                  </a:moveTo>
                  <a:lnTo>
                    <a:pt x="338112" y="32092"/>
                  </a:lnTo>
                  <a:lnTo>
                    <a:pt x="337934" y="31584"/>
                  </a:lnTo>
                  <a:lnTo>
                    <a:pt x="329806" y="23431"/>
                  </a:lnTo>
                  <a:lnTo>
                    <a:pt x="326758" y="22212"/>
                  </a:lnTo>
                  <a:lnTo>
                    <a:pt x="326758" y="41262"/>
                  </a:lnTo>
                  <a:lnTo>
                    <a:pt x="307441" y="41262"/>
                  </a:lnTo>
                  <a:lnTo>
                    <a:pt x="308457" y="35140"/>
                  </a:lnTo>
                  <a:lnTo>
                    <a:pt x="312013" y="32092"/>
                  </a:lnTo>
                  <a:lnTo>
                    <a:pt x="323202" y="32092"/>
                  </a:lnTo>
                  <a:lnTo>
                    <a:pt x="326250" y="35140"/>
                  </a:lnTo>
                  <a:lnTo>
                    <a:pt x="326758" y="41262"/>
                  </a:lnTo>
                  <a:lnTo>
                    <a:pt x="326758" y="22212"/>
                  </a:lnTo>
                  <a:lnTo>
                    <a:pt x="324726" y="21399"/>
                  </a:lnTo>
                  <a:lnTo>
                    <a:pt x="310489" y="21399"/>
                  </a:lnTo>
                  <a:lnTo>
                    <a:pt x="304393" y="23431"/>
                  </a:lnTo>
                  <a:lnTo>
                    <a:pt x="300329" y="28524"/>
                  </a:lnTo>
                  <a:lnTo>
                    <a:pt x="295744" y="33108"/>
                  </a:lnTo>
                  <a:lnTo>
                    <a:pt x="293204" y="39230"/>
                  </a:lnTo>
                  <a:lnTo>
                    <a:pt x="293204" y="55016"/>
                  </a:lnTo>
                  <a:lnTo>
                    <a:pt x="295236" y="61633"/>
                  </a:lnTo>
                  <a:lnTo>
                    <a:pt x="299821" y="65709"/>
                  </a:lnTo>
                  <a:lnTo>
                    <a:pt x="303885" y="70281"/>
                  </a:lnTo>
                  <a:lnTo>
                    <a:pt x="309473" y="72326"/>
                  </a:lnTo>
                  <a:lnTo>
                    <a:pt x="322694" y="72326"/>
                  </a:lnTo>
                  <a:lnTo>
                    <a:pt x="337756" y="61125"/>
                  </a:lnTo>
                  <a:lnTo>
                    <a:pt x="338950" y="57556"/>
                  </a:lnTo>
                  <a:lnTo>
                    <a:pt x="326758" y="55524"/>
                  </a:lnTo>
                  <a:lnTo>
                    <a:pt x="325234" y="59601"/>
                  </a:lnTo>
                  <a:lnTo>
                    <a:pt x="322186" y="61125"/>
                  </a:lnTo>
                  <a:lnTo>
                    <a:pt x="311505" y="61125"/>
                  </a:lnTo>
                  <a:lnTo>
                    <a:pt x="307949" y="57556"/>
                  </a:lnTo>
                  <a:lnTo>
                    <a:pt x="306933" y="50419"/>
                  </a:lnTo>
                  <a:lnTo>
                    <a:pt x="339458" y="50419"/>
                  </a:lnTo>
                  <a:lnTo>
                    <a:pt x="339966" y="48387"/>
                  </a:lnTo>
                  <a:lnTo>
                    <a:pt x="339966" y="41262"/>
                  </a:lnTo>
                  <a:lnTo>
                    <a:pt x="339966" y="37185"/>
                  </a:lnTo>
                  <a:close/>
                </a:path>
                <a:path w="508634" h="72389">
                  <a:moveTo>
                    <a:pt x="380619" y="21907"/>
                  </a:moveTo>
                  <a:lnTo>
                    <a:pt x="379095" y="21399"/>
                  </a:lnTo>
                  <a:lnTo>
                    <a:pt x="376047" y="21399"/>
                  </a:lnTo>
                  <a:lnTo>
                    <a:pt x="369443" y="21399"/>
                  </a:lnTo>
                  <a:lnTo>
                    <a:pt x="364871" y="24460"/>
                  </a:lnTo>
                  <a:lnTo>
                    <a:pt x="362331" y="30048"/>
                  </a:lnTo>
                  <a:lnTo>
                    <a:pt x="361315" y="22923"/>
                  </a:lnTo>
                  <a:lnTo>
                    <a:pt x="349110" y="22923"/>
                  </a:lnTo>
                  <a:lnTo>
                    <a:pt x="349110" y="70802"/>
                  </a:lnTo>
                  <a:lnTo>
                    <a:pt x="362839" y="70802"/>
                  </a:lnTo>
                  <a:lnTo>
                    <a:pt x="362839" y="44831"/>
                  </a:lnTo>
                  <a:lnTo>
                    <a:pt x="363347" y="41770"/>
                  </a:lnTo>
                  <a:lnTo>
                    <a:pt x="364871" y="39738"/>
                  </a:lnTo>
                  <a:lnTo>
                    <a:pt x="366903" y="38201"/>
                  </a:lnTo>
                  <a:lnTo>
                    <a:pt x="368935" y="36169"/>
                  </a:lnTo>
                  <a:lnTo>
                    <a:pt x="371475" y="35661"/>
                  </a:lnTo>
                  <a:lnTo>
                    <a:pt x="377063" y="35661"/>
                  </a:lnTo>
                  <a:lnTo>
                    <a:pt x="378587" y="36169"/>
                  </a:lnTo>
                  <a:lnTo>
                    <a:pt x="380619" y="21907"/>
                  </a:lnTo>
                  <a:close/>
                </a:path>
                <a:path w="508634" h="72389">
                  <a:moveTo>
                    <a:pt x="400939" y="22923"/>
                  </a:moveTo>
                  <a:lnTo>
                    <a:pt x="387223" y="22923"/>
                  </a:lnTo>
                  <a:lnTo>
                    <a:pt x="387223" y="70802"/>
                  </a:lnTo>
                  <a:lnTo>
                    <a:pt x="400939" y="70802"/>
                  </a:lnTo>
                  <a:lnTo>
                    <a:pt x="400939" y="22923"/>
                  </a:lnTo>
                  <a:close/>
                </a:path>
                <a:path w="508634" h="72389">
                  <a:moveTo>
                    <a:pt x="402475" y="5105"/>
                  </a:moveTo>
                  <a:lnTo>
                    <a:pt x="401967" y="3060"/>
                  </a:lnTo>
                  <a:lnTo>
                    <a:pt x="400431" y="2044"/>
                  </a:lnTo>
                  <a:lnTo>
                    <a:pt x="398399" y="520"/>
                  </a:lnTo>
                  <a:lnTo>
                    <a:pt x="396367" y="0"/>
                  </a:lnTo>
                  <a:lnTo>
                    <a:pt x="391795" y="0"/>
                  </a:lnTo>
                  <a:lnTo>
                    <a:pt x="389763" y="520"/>
                  </a:lnTo>
                  <a:lnTo>
                    <a:pt x="387731" y="2044"/>
                  </a:lnTo>
                  <a:lnTo>
                    <a:pt x="386207" y="3060"/>
                  </a:lnTo>
                  <a:lnTo>
                    <a:pt x="385191" y="5105"/>
                  </a:lnTo>
                  <a:lnTo>
                    <a:pt x="385191" y="10706"/>
                  </a:lnTo>
                  <a:lnTo>
                    <a:pt x="386207" y="12738"/>
                  </a:lnTo>
                  <a:lnTo>
                    <a:pt x="387731" y="14262"/>
                  </a:lnTo>
                  <a:lnTo>
                    <a:pt x="389763" y="15786"/>
                  </a:lnTo>
                  <a:lnTo>
                    <a:pt x="391795" y="16306"/>
                  </a:lnTo>
                  <a:lnTo>
                    <a:pt x="396367" y="16306"/>
                  </a:lnTo>
                  <a:lnTo>
                    <a:pt x="398399" y="15786"/>
                  </a:lnTo>
                  <a:lnTo>
                    <a:pt x="400431" y="14262"/>
                  </a:lnTo>
                  <a:lnTo>
                    <a:pt x="401967" y="12738"/>
                  </a:lnTo>
                  <a:lnTo>
                    <a:pt x="402475" y="10706"/>
                  </a:lnTo>
                  <a:lnTo>
                    <a:pt x="402475" y="5105"/>
                  </a:lnTo>
                  <a:close/>
                </a:path>
                <a:path w="508634" h="72389">
                  <a:moveTo>
                    <a:pt x="455320" y="37693"/>
                  </a:moveTo>
                  <a:lnTo>
                    <a:pt x="452843" y="30632"/>
                  </a:lnTo>
                  <a:lnTo>
                    <a:pt x="448462" y="25539"/>
                  </a:lnTo>
                  <a:lnTo>
                    <a:pt x="442175" y="22440"/>
                  </a:lnTo>
                  <a:lnTo>
                    <a:pt x="433971" y="21399"/>
                  </a:lnTo>
                  <a:lnTo>
                    <a:pt x="427367" y="21399"/>
                  </a:lnTo>
                  <a:lnTo>
                    <a:pt x="421779" y="23431"/>
                  </a:lnTo>
                  <a:lnTo>
                    <a:pt x="417207" y="28016"/>
                  </a:lnTo>
                  <a:lnTo>
                    <a:pt x="412635" y="33108"/>
                  </a:lnTo>
                  <a:lnTo>
                    <a:pt x="410603" y="39230"/>
                  </a:lnTo>
                  <a:lnTo>
                    <a:pt x="410603" y="55524"/>
                  </a:lnTo>
                  <a:lnTo>
                    <a:pt x="412635" y="61633"/>
                  </a:lnTo>
                  <a:lnTo>
                    <a:pt x="416699" y="65709"/>
                  </a:lnTo>
                  <a:lnTo>
                    <a:pt x="420763" y="70281"/>
                  </a:lnTo>
                  <a:lnTo>
                    <a:pt x="426351" y="72326"/>
                  </a:lnTo>
                  <a:lnTo>
                    <a:pt x="433463" y="72326"/>
                  </a:lnTo>
                  <a:lnTo>
                    <a:pt x="439559" y="72326"/>
                  </a:lnTo>
                  <a:lnTo>
                    <a:pt x="455320" y="56032"/>
                  </a:lnTo>
                  <a:lnTo>
                    <a:pt x="443128" y="53987"/>
                  </a:lnTo>
                  <a:lnTo>
                    <a:pt x="442099" y="58064"/>
                  </a:lnTo>
                  <a:lnTo>
                    <a:pt x="439051" y="60617"/>
                  </a:lnTo>
                  <a:lnTo>
                    <a:pt x="427367" y="60617"/>
                  </a:lnTo>
                  <a:lnTo>
                    <a:pt x="424319" y="56032"/>
                  </a:lnTo>
                  <a:lnTo>
                    <a:pt x="424319" y="42278"/>
                  </a:lnTo>
                  <a:lnTo>
                    <a:pt x="424827" y="39230"/>
                  </a:lnTo>
                  <a:lnTo>
                    <a:pt x="428891" y="34124"/>
                  </a:lnTo>
                  <a:lnTo>
                    <a:pt x="431431" y="33108"/>
                  </a:lnTo>
                  <a:lnTo>
                    <a:pt x="439051" y="33108"/>
                  </a:lnTo>
                  <a:lnTo>
                    <a:pt x="441591" y="35140"/>
                  </a:lnTo>
                  <a:lnTo>
                    <a:pt x="442620" y="39738"/>
                  </a:lnTo>
                  <a:lnTo>
                    <a:pt x="455320" y="37693"/>
                  </a:lnTo>
                  <a:close/>
                </a:path>
                <a:path w="508634" h="72389">
                  <a:moveTo>
                    <a:pt x="508177" y="70281"/>
                  </a:moveTo>
                  <a:lnTo>
                    <a:pt x="508000" y="66725"/>
                  </a:lnTo>
                  <a:lnTo>
                    <a:pt x="507784" y="62141"/>
                  </a:lnTo>
                  <a:lnTo>
                    <a:pt x="507695" y="60109"/>
                  </a:lnTo>
                  <a:lnTo>
                    <a:pt x="507669" y="59601"/>
                  </a:lnTo>
                  <a:lnTo>
                    <a:pt x="506653" y="60109"/>
                  </a:lnTo>
                  <a:lnTo>
                    <a:pt x="503593" y="60109"/>
                  </a:lnTo>
                  <a:lnTo>
                    <a:pt x="502577" y="59093"/>
                  </a:lnTo>
                  <a:lnTo>
                    <a:pt x="502577" y="51447"/>
                  </a:lnTo>
                  <a:lnTo>
                    <a:pt x="502577" y="43294"/>
                  </a:lnTo>
                  <a:lnTo>
                    <a:pt x="502577" y="34124"/>
                  </a:lnTo>
                  <a:lnTo>
                    <a:pt x="502119" y="32600"/>
                  </a:lnTo>
                  <a:lnTo>
                    <a:pt x="501053" y="29032"/>
                  </a:lnTo>
                  <a:lnTo>
                    <a:pt x="498005" y="25984"/>
                  </a:lnTo>
                  <a:lnTo>
                    <a:pt x="494449" y="22923"/>
                  </a:lnTo>
                  <a:lnTo>
                    <a:pt x="489369" y="21399"/>
                  </a:lnTo>
                  <a:lnTo>
                    <a:pt x="476669" y="21399"/>
                  </a:lnTo>
                  <a:lnTo>
                    <a:pt x="462432" y="36169"/>
                  </a:lnTo>
                  <a:lnTo>
                    <a:pt x="474129" y="37693"/>
                  </a:lnTo>
                  <a:lnTo>
                    <a:pt x="474637" y="34632"/>
                  </a:lnTo>
                  <a:lnTo>
                    <a:pt x="477177" y="32600"/>
                  </a:lnTo>
                  <a:lnTo>
                    <a:pt x="486829" y="32600"/>
                  </a:lnTo>
                  <a:lnTo>
                    <a:pt x="489369" y="35140"/>
                  </a:lnTo>
                  <a:lnTo>
                    <a:pt x="489369" y="43294"/>
                  </a:lnTo>
                  <a:lnTo>
                    <a:pt x="489369" y="51955"/>
                  </a:lnTo>
                  <a:lnTo>
                    <a:pt x="489369" y="57048"/>
                  </a:lnTo>
                  <a:lnTo>
                    <a:pt x="487337" y="60617"/>
                  </a:lnTo>
                  <a:lnTo>
                    <a:pt x="484289" y="62141"/>
                  </a:lnTo>
                  <a:lnTo>
                    <a:pt x="476161" y="62141"/>
                  </a:lnTo>
                  <a:lnTo>
                    <a:pt x="474129" y="60617"/>
                  </a:lnTo>
                  <a:lnTo>
                    <a:pt x="474129" y="53479"/>
                  </a:lnTo>
                  <a:lnTo>
                    <a:pt x="477177" y="51447"/>
                  </a:lnTo>
                  <a:lnTo>
                    <a:pt x="487845" y="51447"/>
                  </a:lnTo>
                  <a:lnTo>
                    <a:pt x="489369" y="51955"/>
                  </a:lnTo>
                  <a:lnTo>
                    <a:pt x="489369" y="43294"/>
                  </a:lnTo>
                  <a:lnTo>
                    <a:pt x="487337" y="42786"/>
                  </a:lnTo>
                  <a:lnTo>
                    <a:pt x="474637" y="42786"/>
                  </a:lnTo>
                  <a:lnTo>
                    <a:pt x="469544" y="43815"/>
                  </a:lnTo>
                  <a:lnTo>
                    <a:pt x="465988" y="46863"/>
                  </a:lnTo>
                  <a:lnTo>
                    <a:pt x="462432" y="49403"/>
                  </a:lnTo>
                  <a:lnTo>
                    <a:pt x="460400" y="52971"/>
                  </a:lnTo>
                  <a:lnTo>
                    <a:pt x="460400" y="62649"/>
                  </a:lnTo>
                  <a:lnTo>
                    <a:pt x="461924" y="66217"/>
                  </a:lnTo>
                  <a:lnTo>
                    <a:pt x="464464" y="68757"/>
                  </a:lnTo>
                  <a:lnTo>
                    <a:pt x="467512" y="70802"/>
                  </a:lnTo>
                  <a:lnTo>
                    <a:pt x="471068" y="72326"/>
                  </a:lnTo>
                  <a:lnTo>
                    <a:pt x="482257" y="72326"/>
                  </a:lnTo>
                  <a:lnTo>
                    <a:pt x="487337" y="70281"/>
                  </a:lnTo>
                  <a:lnTo>
                    <a:pt x="490893" y="66725"/>
                  </a:lnTo>
                  <a:lnTo>
                    <a:pt x="492417" y="70281"/>
                  </a:lnTo>
                  <a:lnTo>
                    <a:pt x="495465" y="72326"/>
                  </a:lnTo>
                  <a:lnTo>
                    <a:pt x="503085" y="72326"/>
                  </a:lnTo>
                  <a:lnTo>
                    <a:pt x="508177" y="70281"/>
                  </a:lnTo>
                  <a:close/>
                </a:path>
              </a:pathLst>
            </a:custGeom>
            <a:solidFill>
              <a:srgbClr val="001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16252" y="4640396"/>
              <a:ext cx="153035" cy="153035"/>
            </a:xfrm>
            <a:custGeom>
              <a:avLst/>
              <a:gdLst/>
              <a:ahLst/>
              <a:cxnLst/>
              <a:rect l="l" t="t" r="r" b="b"/>
              <a:pathLst>
                <a:path w="153034" h="153035">
                  <a:moveTo>
                    <a:pt x="76736" y="0"/>
                  </a:moveTo>
                  <a:lnTo>
                    <a:pt x="46952" y="5992"/>
                  </a:lnTo>
                  <a:lnTo>
                    <a:pt x="22551" y="22345"/>
                  </a:lnTo>
                  <a:lnTo>
                    <a:pt x="6058" y="46624"/>
                  </a:lnTo>
                  <a:lnTo>
                    <a:pt x="0" y="76393"/>
                  </a:lnTo>
                  <a:lnTo>
                    <a:pt x="6058" y="106163"/>
                  </a:lnTo>
                  <a:lnTo>
                    <a:pt x="22551" y="130442"/>
                  </a:lnTo>
                  <a:lnTo>
                    <a:pt x="46952" y="146795"/>
                  </a:lnTo>
                  <a:lnTo>
                    <a:pt x="76736" y="152787"/>
                  </a:lnTo>
                  <a:lnTo>
                    <a:pt x="106226" y="146795"/>
                  </a:lnTo>
                  <a:lnTo>
                    <a:pt x="122259" y="135984"/>
                  </a:lnTo>
                  <a:lnTo>
                    <a:pt x="76736" y="135984"/>
                  </a:lnTo>
                  <a:lnTo>
                    <a:pt x="53512" y="131256"/>
                  </a:lnTo>
                  <a:lnTo>
                    <a:pt x="34622" y="118412"/>
                  </a:lnTo>
                  <a:lnTo>
                    <a:pt x="21924" y="99456"/>
                  </a:lnTo>
                  <a:lnTo>
                    <a:pt x="17279" y="76393"/>
                  </a:lnTo>
                  <a:lnTo>
                    <a:pt x="21924" y="53331"/>
                  </a:lnTo>
                  <a:lnTo>
                    <a:pt x="34622" y="34375"/>
                  </a:lnTo>
                  <a:lnTo>
                    <a:pt x="53512" y="21530"/>
                  </a:lnTo>
                  <a:lnTo>
                    <a:pt x="76736" y="16803"/>
                  </a:lnTo>
                  <a:lnTo>
                    <a:pt x="122259" y="16803"/>
                  </a:lnTo>
                  <a:lnTo>
                    <a:pt x="106226" y="5992"/>
                  </a:lnTo>
                  <a:lnTo>
                    <a:pt x="76736" y="0"/>
                  </a:lnTo>
                  <a:close/>
                </a:path>
                <a:path w="153034" h="153035">
                  <a:moveTo>
                    <a:pt x="122259" y="16803"/>
                  </a:moveTo>
                  <a:lnTo>
                    <a:pt x="76736" y="16803"/>
                  </a:lnTo>
                  <a:lnTo>
                    <a:pt x="99669" y="21530"/>
                  </a:lnTo>
                  <a:lnTo>
                    <a:pt x="118408" y="34375"/>
                  </a:lnTo>
                  <a:lnTo>
                    <a:pt x="131049" y="53331"/>
                  </a:lnTo>
                  <a:lnTo>
                    <a:pt x="135686" y="76393"/>
                  </a:lnTo>
                  <a:lnTo>
                    <a:pt x="131049" y="99456"/>
                  </a:lnTo>
                  <a:lnTo>
                    <a:pt x="118408" y="118412"/>
                  </a:lnTo>
                  <a:lnTo>
                    <a:pt x="99669" y="131256"/>
                  </a:lnTo>
                  <a:lnTo>
                    <a:pt x="76736" y="135984"/>
                  </a:lnTo>
                  <a:lnTo>
                    <a:pt x="122259" y="135984"/>
                  </a:lnTo>
                  <a:lnTo>
                    <a:pt x="130477" y="130442"/>
                  </a:lnTo>
                  <a:lnTo>
                    <a:pt x="146914" y="106163"/>
                  </a:lnTo>
                  <a:lnTo>
                    <a:pt x="152965" y="76393"/>
                  </a:lnTo>
                  <a:lnTo>
                    <a:pt x="146914" y="46624"/>
                  </a:lnTo>
                  <a:lnTo>
                    <a:pt x="130477" y="22345"/>
                  </a:lnTo>
                  <a:lnTo>
                    <a:pt x="122259" y="16803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400" y="4640396"/>
              <a:ext cx="152450" cy="15278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86154" y="4640402"/>
              <a:ext cx="676275" cy="153035"/>
            </a:xfrm>
            <a:custGeom>
              <a:avLst/>
              <a:gdLst/>
              <a:ahLst/>
              <a:cxnLst/>
              <a:rect l="l" t="t" r="r" b="b"/>
              <a:pathLst>
                <a:path w="676275" h="153035">
                  <a:moveTo>
                    <a:pt x="117386" y="74358"/>
                  </a:moveTo>
                  <a:lnTo>
                    <a:pt x="112661" y="45275"/>
                  </a:lnTo>
                  <a:lnTo>
                    <a:pt x="99098" y="23583"/>
                  </a:lnTo>
                  <a:lnTo>
                    <a:pt x="99098" y="75374"/>
                  </a:lnTo>
                  <a:lnTo>
                    <a:pt x="95491" y="98259"/>
                  </a:lnTo>
                  <a:lnTo>
                    <a:pt x="85115" y="114846"/>
                  </a:lnTo>
                  <a:lnTo>
                    <a:pt x="68656" y="124942"/>
                  </a:lnTo>
                  <a:lnTo>
                    <a:pt x="46748" y="128346"/>
                  </a:lnTo>
                  <a:lnTo>
                    <a:pt x="17284" y="128346"/>
                  </a:lnTo>
                  <a:lnTo>
                    <a:pt x="17284" y="21386"/>
                  </a:lnTo>
                  <a:lnTo>
                    <a:pt x="46240" y="21386"/>
                  </a:lnTo>
                  <a:lnTo>
                    <a:pt x="68656" y="24955"/>
                  </a:lnTo>
                  <a:lnTo>
                    <a:pt x="85242" y="35394"/>
                  </a:lnTo>
                  <a:lnTo>
                    <a:pt x="95554" y="52336"/>
                  </a:lnTo>
                  <a:lnTo>
                    <a:pt x="99098" y="75374"/>
                  </a:lnTo>
                  <a:lnTo>
                    <a:pt x="99098" y="23583"/>
                  </a:lnTo>
                  <a:lnTo>
                    <a:pt x="95694" y="21386"/>
                  </a:lnTo>
                  <a:lnTo>
                    <a:pt x="77304" y="9829"/>
                  </a:lnTo>
                  <a:lnTo>
                    <a:pt x="48285" y="5092"/>
                  </a:lnTo>
                  <a:lnTo>
                    <a:pt x="0" y="5092"/>
                  </a:lnTo>
                  <a:lnTo>
                    <a:pt x="0" y="144132"/>
                  </a:lnTo>
                  <a:lnTo>
                    <a:pt x="47269" y="144132"/>
                  </a:lnTo>
                  <a:lnTo>
                    <a:pt x="76441" y="139319"/>
                  </a:lnTo>
                  <a:lnTo>
                    <a:pt x="93954" y="128346"/>
                  </a:lnTo>
                  <a:lnTo>
                    <a:pt x="98526" y="125476"/>
                  </a:lnTo>
                  <a:lnTo>
                    <a:pt x="112509" y="103517"/>
                  </a:lnTo>
                  <a:lnTo>
                    <a:pt x="117386" y="74358"/>
                  </a:lnTo>
                  <a:close/>
                </a:path>
                <a:path w="676275" h="153035">
                  <a:moveTo>
                    <a:pt x="403999" y="5092"/>
                  </a:moveTo>
                  <a:lnTo>
                    <a:pt x="387235" y="5092"/>
                  </a:lnTo>
                  <a:lnTo>
                    <a:pt x="387235" y="101866"/>
                  </a:lnTo>
                  <a:lnTo>
                    <a:pt x="387743" y="116116"/>
                  </a:lnTo>
                  <a:lnTo>
                    <a:pt x="312026" y="5092"/>
                  </a:lnTo>
                  <a:lnTo>
                    <a:pt x="294741" y="5092"/>
                  </a:lnTo>
                  <a:lnTo>
                    <a:pt x="294741" y="144132"/>
                  </a:lnTo>
                  <a:lnTo>
                    <a:pt x="311518" y="144132"/>
                  </a:lnTo>
                  <a:lnTo>
                    <a:pt x="311518" y="47371"/>
                  </a:lnTo>
                  <a:lnTo>
                    <a:pt x="311010" y="32588"/>
                  </a:lnTo>
                  <a:lnTo>
                    <a:pt x="386727" y="144132"/>
                  </a:lnTo>
                  <a:lnTo>
                    <a:pt x="403999" y="144132"/>
                  </a:lnTo>
                  <a:lnTo>
                    <a:pt x="403999" y="5092"/>
                  </a:lnTo>
                  <a:close/>
                </a:path>
                <a:path w="676275" h="153035">
                  <a:moveTo>
                    <a:pt x="532549" y="5054"/>
                  </a:moveTo>
                  <a:lnTo>
                    <a:pt x="425348" y="5054"/>
                  </a:lnTo>
                  <a:lnTo>
                    <a:pt x="425348" y="21577"/>
                  </a:lnTo>
                  <a:lnTo>
                    <a:pt x="470065" y="21577"/>
                  </a:lnTo>
                  <a:lnTo>
                    <a:pt x="470065" y="143586"/>
                  </a:lnTo>
                  <a:lnTo>
                    <a:pt x="487857" y="143586"/>
                  </a:lnTo>
                  <a:lnTo>
                    <a:pt x="487857" y="21577"/>
                  </a:lnTo>
                  <a:lnTo>
                    <a:pt x="532549" y="21577"/>
                  </a:lnTo>
                  <a:lnTo>
                    <a:pt x="532549" y="5054"/>
                  </a:lnTo>
                  <a:close/>
                </a:path>
                <a:path w="676275" h="153035">
                  <a:moveTo>
                    <a:pt x="675868" y="76390"/>
                  </a:moveTo>
                  <a:lnTo>
                    <a:pt x="669810" y="46621"/>
                  </a:lnTo>
                  <a:lnTo>
                    <a:pt x="658596" y="30111"/>
                  </a:lnTo>
                  <a:lnTo>
                    <a:pt x="658596" y="76390"/>
                  </a:lnTo>
                  <a:lnTo>
                    <a:pt x="653948" y="99453"/>
                  </a:lnTo>
                  <a:lnTo>
                    <a:pt x="641261" y="118414"/>
                  </a:lnTo>
                  <a:lnTo>
                    <a:pt x="622363" y="131254"/>
                  </a:lnTo>
                  <a:lnTo>
                    <a:pt x="599122" y="135978"/>
                  </a:lnTo>
                  <a:lnTo>
                    <a:pt x="576199" y="131254"/>
                  </a:lnTo>
                  <a:lnTo>
                    <a:pt x="557466" y="118414"/>
                  </a:lnTo>
                  <a:lnTo>
                    <a:pt x="544830" y="99453"/>
                  </a:lnTo>
                  <a:lnTo>
                    <a:pt x="540194" y="76390"/>
                  </a:lnTo>
                  <a:lnTo>
                    <a:pt x="544830" y="53327"/>
                  </a:lnTo>
                  <a:lnTo>
                    <a:pt x="557466" y="34378"/>
                  </a:lnTo>
                  <a:lnTo>
                    <a:pt x="576199" y="21526"/>
                  </a:lnTo>
                  <a:lnTo>
                    <a:pt x="599122" y="16802"/>
                  </a:lnTo>
                  <a:lnTo>
                    <a:pt x="622363" y="21526"/>
                  </a:lnTo>
                  <a:lnTo>
                    <a:pt x="641261" y="34378"/>
                  </a:lnTo>
                  <a:lnTo>
                    <a:pt x="653948" y="53327"/>
                  </a:lnTo>
                  <a:lnTo>
                    <a:pt x="658596" y="76390"/>
                  </a:lnTo>
                  <a:lnTo>
                    <a:pt x="658596" y="30111"/>
                  </a:lnTo>
                  <a:lnTo>
                    <a:pt x="653326" y="22352"/>
                  </a:lnTo>
                  <a:lnTo>
                    <a:pt x="645058" y="16802"/>
                  </a:lnTo>
                  <a:lnTo>
                    <a:pt x="628916" y="5994"/>
                  </a:lnTo>
                  <a:lnTo>
                    <a:pt x="599122" y="0"/>
                  </a:lnTo>
                  <a:lnTo>
                    <a:pt x="569645" y="5994"/>
                  </a:lnTo>
                  <a:lnTo>
                    <a:pt x="545401" y="22352"/>
                  </a:lnTo>
                  <a:lnTo>
                    <a:pt x="528967" y="46621"/>
                  </a:lnTo>
                  <a:lnTo>
                    <a:pt x="522922" y="76390"/>
                  </a:lnTo>
                  <a:lnTo>
                    <a:pt x="528967" y="106159"/>
                  </a:lnTo>
                  <a:lnTo>
                    <a:pt x="545401" y="130441"/>
                  </a:lnTo>
                  <a:lnTo>
                    <a:pt x="569645" y="146799"/>
                  </a:lnTo>
                  <a:lnTo>
                    <a:pt x="599122" y="152793"/>
                  </a:lnTo>
                  <a:lnTo>
                    <a:pt x="628916" y="146799"/>
                  </a:lnTo>
                  <a:lnTo>
                    <a:pt x="645058" y="135978"/>
                  </a:lnTo>
                  <a:lnTo>
                    <a:pt x="653326" y="130441"/>
                  </a:lnTo>
                  <a:lnTo>
                    <a:pt x="669810" y="106159"/>
                  </a:lnTo>
                  <a:lnTo>
                    <a:pt x="675868" y="76390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98713" y="4624095"/>
              <a:ext cx="576580" cy="172720"/>
            </a:xfrm>
            <a:custGeom>
              <a:avLst/>
              <a:gdLst/>
              <a:ahLst/>
              <a:cxnLst/>
              <a:rect l="l" t="t" r="r" b="b"/>
              <a:pathLst>
                <a:path w="576580" h="172720">
                  <a:moveTo>
                    <a:pt x="177393" y="4597"/>
                  </a:moveTo>
                  <a:lnTo>
                    <a:pt x="116916" y="4597"/>
                  </a:lnTo>
                  <a:lnTo>
                    <a:pt x="89471" y="83540"/>
                  </a:lnTo>
                  <a:lnTo>
                    <a:pt x="62039" y="4597"/>
                  </a:lnTo>
                  <a:lnTo>
                    <a:pt x="0" y="4597"/>
                  </a:lnTo>
                  <a:lnTo>
                    <a:pt x="0" y="168071"/>
                  </a:lnTo>
                  <a:lnTo>
                    <a:pt x="41186" y="168071"/>
                  </a:lnTo>
                  <a:lnTo>
                    <a:pt x="41186" y="91681"/>
                  </a:lnTo>
                  <a:lnTo>
                    <a:pt x="38608" y="51447"/>
                  </a:lnTo>
                  <a:lnTo>
                    <a:pt x="68618" y="134467"/>
                  </a:lnTo>
                  <a:lnTo>
                    <a:pt x="107772" y="134467"/>
                  </a:lnTo>
                  <a:lnTo>
                    <a:pt x="138252" y="50939"/>
                  </a:lnTo>
                  <a:lnTo>
                    <a:pt x="135674" y="91681"/>
                  </a:lnTo>
                  <a:lnTo>
                    <a:pt x="134658" y="168071"/>
                  </a:lnTo>
                  <a:lnTo>
                    <a:pt x="176860" y="168071"/>
                  </a:lnTo>
                  <a:lnTo>
                    <a:pt x="177393" y="4597"/>
                  </a:lnTo>
                  <a:close/>
                </a:path>
                <a:path w="576580" h="172720">
                  <a:moveTo>
                    <a:pt x="356755" y="168071"/>
                  </a:moveTo>
                  <a:lnTo>
                    <a:pt x="347941" y="141592"/>
                  </a:lnTo>
                  <a:lnTo>
                    <a:pt x="335749" y="104927"/>
                  </a:lnTo>
                  <a:lnTo>
                    <a:pt x="317614" y="50431"/>
                  </a:lnTo>
                  <a:lnTo>
                    <a:pt x="302361" y="4597"/>
                  </a:lnTo>
                  <a:lnTo>
                    <a:pt x="289153" y="4597"/>
                  </a:lnTo>
                  <a:lnTo>
                    <a:pt x="289153" y="104927"/>
                  </a:lnTo>
                  <a:lnTo>
                    <a:pt x="256108" y="104927"/>
                  </a:lnTo>
                  <a:lnTo>
                    <a:pt x="269849" y="61125"/>
                  </a:lnTo>
                  <a:lnTo>
                    <a:pt x="272897" y="50431"/>
                  </a:lnTo>
                  <a:lnTo>
                    <a:pt x="274929" y="61125"/>
                  </a:lnTo>
                  <a:lnTo>
                    <a:pt x="289153" y="104927"/>
                  </a:lnTo>
                  <a:lnTo>
                    <a:pt x="289153" y="4597"/>
                  </a:lnTo>
                  <a:lnTo>
                    <a:pt x="244449" y="4597"/>
                  </a:lnTo>
                  <a:lnTo>
                    <a:pt x="190068" y="168071"/>
                  </a:lnTo>
                  <a:lnTo>
                    <a:pt x="236321" y="168071"/>
                  </a:lnTo>
                  <a:lnTo>
                    <a:pt x="244449" y="141592"/>
                  </a:lnTo>
                  <a:lnTo>
                    <a:pt x="300875" y="141592"/>
                  </a:lnTo>
                  <a:lnTo>
                    <a:pt x="309003" y="168071"/>
                  </a:lnTo>
                  <a:lnTo>
                    <a:pt x="356755" y="168071"/>
                  </a:lnTo>
                  <a:close/>
                </a:path>
                <a:path w="576580" h="172720">
                  <a:moveTo>
                    <a:pt x="417245" y="4597"/>
                  </a:moveTo>
                  <a:lnTo>
                    <a:pt x="370509" y="4597"/>
                  </a:lnTo>
                  <a:lnTo>
                    <a:pt x="370509" y="168071"/>
                  </a:lnTo>
                  <a:lnTo>
                    <a:pt x="417245" y="168071"/>
                  </a:lnTo>
                  <a:lnTo>
                    <a:pt x="417245" y="4597"/>
                  </a:lnTo>
                  <a:close/>
                </a:path>
                <a:path w="576580" h="172720">
                  <a:moveTo>
                    <a:pt x="576262" y="101727"/>
                  </a:moveTo>
                  <a:lnTo>
                    <a:pt x="549681" y="73901"/>
                  </a:lnTo>
                  <a:lnTo>
                    <a:pt x="505739" y="63474"/>
                  </a:lnTo>
                  <a:lnTo>
                    <a:pt x="493991" y="60045"/>
                  </a:lnTo>
                  <a:lnTo>
                    <a:pt x="488340" y="56134"/>
                  </a:lnTo>
                  <a:lnTo>
                    <a:pt x="486879" y="50939"/>
                  </a:lnTo>
                  <a:lnTo>
                    <a:pt x="486994" y="43738"/>
                  </a:lnTo>
                  <a:lnTo>
                    <a:pt x="493445" y="40246"/>
                  </a:lnTo>
                  <a:lnTo>
                    <a:pt x="507199" y="40246"/>
                  </a:lnTo>
                  <a:lnTo>
                    <a:pt x="516928" y="41109"/>
                  </a:lnTo>
                  <a:lnTo>
                    <a:pt x="524141" y="43738"/>
                  </a:lnTo>
                  <a:lnTo>
                    <a:pt x="528980" y="48196"/>
                  </a:lnTo>
                  <a:lnTo>
                    <a:pt x="531583" y="54495"/>
                  </a:lnTo>
                  <a:lnTo>
                    <a:pt x="575271" y="48387"/>
                  </a:lnTo>
                  <a:lnTo>
                    <a:pt x="572681" y="40246"/>
                  </a:lnTo>
                  <a:lnTo>
                    <a:pt x="568502" y="27076"/>
                  </a:lnTo>
                  <a:lnTo>
                    <a:pt x="555396" y="11976"/>
                  </a:lnTo>
                  <a:lnTo>
                    <a:pt x="535317" y="2984"/>
                  </a:lnTo>
                  <a:lnTo>
                    <a:pt x="507669" y="0"/>
                  </a:lnTo>
                  <a:lnTo>
                    <a:pt x="479818" y="3721"/>
                  </a:lnTo>
                  <a:lnTo>
                    <a:pt x="458698" y="14452"/>
                  </a:lnTo>
                  <a:lnTo>
                    <a:pt x="445300" y="31584"/>
                  </a:lnTo>
                  <a:lnTo>
                    <a:pt x="440613" y="54495"/>
                  </a:lnTo>
                  <a:lnTo>
                    <a:pt x="444093" y="74307"/>
                  </a:lnTo>
                  <a:lnTo>
                    <a:pt x="454774" y="89141"/>
                  </a:lnTo>
                  <a:lnTo>
                    <a:pt x="472986" y="99771"/>
                  </a:lnTo>
                  <a:lnTo>
                    <a:pt x="499071" y="106959"/>
                  </a:lnTo>
                  <a:lnTo>
                    <a:pt x="516382" y="110426"/>
                  </a:lnTo>
                  <a:lnTo>
                    <a:pt x="526732" y="113639"/>
                  </a:lnTo>
                  <a:lnTo>
                    <a:pt x="531761" y="117348"/>
                  </a:lnTo>
                  <a:lnTo>
                    <a:pt x="533069" y="122237"/>
                  </a:lnTo>
                  <a:lnTo>
                    <a:pt x="531634" y="126834"/>
                  </a:lnTo>
                  <a:lnTo>
                    <a:pt x="527240" y="130009"/>
                  </a:lnTo>
                  <a:lnTo>
                    <a:pt x="519811" y="131838"/>
                  </a:lnTo>
                  <a:lnTo>
                    <a:pt x="509231" y="132422"/>
                  </a:lnTo>
                  <a:lnTo>
                    <a:pt x="494855" y="131318"/>
                  </a:lnTo>
                  <a:lnTo>
                    <a:pt x="481571" y="128092"/>
                  </a:lnTo>
                  <a:lnTo>
                    <a:pt x="469544" y="122974"/>
                  </a:lnTo>
                  <a:lnTo>
                    <a:pt x="458901" y="116128"/>
                  </a:lnTo>
                  <a:lnTo>
                    <a:pt x="436003" y="151777"/>
                  </a:lnTo>
                  <a:lnTo>
                    <a:pt x="449414" y="160769"/>
                  </a:lnTo>
                  <a:lnTo>
                    <a:pt x="465505" y="167119"/>
                  </a:lnTo>
                  <a:lnTo>
                    <a:pt x="484644" y="170903"/>
                  </a:lnTo>
                  <a:lnTo>
                    <a:pt x="507199" y="172148"/>
                  </a:lnTo>
                  <a:lnTo>
                    <a:pt x="538111" y="168656"/>
                  </a:lnTo>
                  <a:lnTo>
                    <a:pt x="560552" y="158343"/>
                  </a:lnTo>
                  <a:lnTo>
                    <a:pt x="574230" y="141427"/>
                  </a:lnTo>
                  <a:lnTo>
                    <a:pt x="576021" y="132422"/>
                  </a:lnTo>
                  <a:lnTo>
                    <a:pt x="576148" y="131838"/>
                  </a:lnTo>
                  <a:lnTo>
                    <a:pt x="576262" y="101727"/>
                  </a:lnTo>
                  <a:close/>
                </a:path>
              </a:pathLst>
            </a:custGeom>
            <a:solidFill>
              <a:srgbClr val="001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29536" y="4824763"/>
              <a:ext cx="245439" cy="9727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82967" y="4609845"/>
              <a:ext cx="954405" cy="575945"/>
            </a:xfrm>
            <a:custGeom>
              <a:avLst/>
              <a:gdLst/>
              <a:ahLst/>
              <a:cxnLst/>
              <a:rect l="l" t="t" r="r" b="b"/>
              <a:pathLst>
                <a:path w="954405" h="575945">
                  <a:moveTo>
                    <a:pt x="53060" y="549351"/>
                  </a:moveTo>
                  <a:lnTo>
                    <a:pt x="24206" y="533438"/>
                  </a:lnTo>
                  <a:lnTo>
                    <a:pt x="20091" y="532409"/>
                  </a:lnTo>
                  <a:lnTo>
                    <a:pt x="15963" y="530364"/>
                  </a:lnTo>
                  <a:lnTo>
                    <a:pt x="14935" y="528307"/>
                  </a:lnTo>
                  <a:lnTo>
                    <a:pt x="14935" y="524205"/>
                  </a:lnTo>
                  <a:lnTo>
                    <a:pt x="15455" y="522147"/>
                  </a:lnTo>
                  <a:lnTo>
                    <a:pt x="19570" y="520103"/>
                  </a:lnTo>
                  <a:lnTo>
                    <a:pt x="22148" y="519074"/>
                  </a:lnTo>
                  <a:lnTo>
                    <a:pt x="29362" y="519074"/>
                  </a:lnTo>
                  <a:lnTo>
                    <a:pt x="32448" y="520103"/>
                  </a:lnTo>
                  <a:lnTo>
                    <a:pt x="34518" y="521639"/>
                  </a:lnTo>
                  <a:lnTo>
                    <a:pt x="36576" y="522668"/>
                  </a:lnTo>
                  <a:lnTo>
                    <a:pt x="37604" y="525221"/>
                  </a:lnTo>
                  <a:lnTo>
                    <a:pt x="38633" y="528307"/>
                  </a:lnTo>
                  <a:lnTo>
                    <a:pt x="51511" y="525741"/>
                  </a:lnTo>
                  <a:lnTo>
                    <a:pt x="48729" y="517664"/>
                  </a:lnTo>
                  <a:lnTo>
                    <a:pt x="43522" y="511886"/>
                  </a:lnTo>
                  <a:lnTo>
                    <a:pt x="36017" y="508431"/>
                  </a:lnTo>
                  <a:lnTo>
                    <a:pt x="26276" y="507276"/>
                  </a:lnTo>
                  <a:lnTo>
                    <a:pt x="18542" y="507276"/>
                  </a:lnTo>
                  <a:lnTo>
                    <a:pt x="12369" y="509320"/>
                  </a:lnTo>
                  <a:lnTo>
                    <a:pt x="7721" y="512914"/>
                  </a:lnTo>
                  <a:lnTo>
                    <a:pt x="3086" y="515988"/>
                  </a:lnTo>
                  <a:lnTo>
                    <a:pt x="1028" y="521131"/>
                  </a:lnTo>
                  <a:lnTo>
                    <a:pt x="1028" y="533438"/>
                  </a:lnTo>
                  <a:lnTo>
                    <a:pt x="2578" y="538060"/>
                  </a:lnTo>
                  <a:lnTo>
                    <a:pt x="10299" y="543699"/>
                  </a:lnTo>
                  <a:lnTo>
                    <a:pt x="15455" y="545757"/>
                  </a:lnTo>
                  <a:lnTo>
                    <a:pt x="29362" y="547814"/>
                  </a:lnTo>
                  <a:lnTo>
                    <a:pt x="33997" y="549351"/>
                  </a:lnTo>
                  <a:lnTo>
                    <a:pt x="36055" y="550367"/>
                  </a:lnTo>
                  <a:lnTo>
                    <a:pt x="38125" y="551916"/>
                  </a:lnTo>
                  <a:lnTo>
                    <a:pt x="39662" y="553453"/>
                  </a:lnTo>
                  <a:lnTo>
                    <a:pt x="39662" y="561149"/>
                  </a:lnTo>
                  <a:lnTo>
                    <a:pt x="35547" y="563714"/>
                  </a:lnTo>
                  <a:lnTo>
                    <a:pt x="22669" y="563714"/>
                  </a:lnTo>
                  <a:lnTo>
                    <a:pt x="19570" y="562686"/>
                  </a:lnTo>
                  <a:lnTo>
                    <a:pt x="17513" y="561149"/>
                  </a:lnTo>
                  <a:lnTo>
                    <a:pt x="15455" y="560120"/>
                  </a:lnTo>
                  <a:lnTo>
                    <a:pt x="13906" y="557555"/>
                  </a:lnTo>
                  <a:lnTo>
                    <a:pt x="12877" y="553974"/>
                  </a:lnTo>
                  <a:lnTo>
                    <a:pt x="0" y="556526"/>
                  </a:lnTo>
                  <a:lnTo>
                    <a:pt x="18542" y="575513"/>
                  </a:lnTo>
                  <a:lnTo>
                    <a:pt x="26276" y="575513"/>
                  </a:lnTo>
                  <a:lnTo>
                    <a:pt x="35026" y="575513"/>
                  </a:lnTo>
                  <a:lnTo>
                    <a:pt x="41719" y="573976"/>
                  </a:lnTo>
                  <a:lnTo>
                    <a:pt x="51003" y="566788"/>
                  </a:lnTo>
                  <a:lnTo>
                    <a:pt x="53060" y="561670"/>
                  </a:lnTo>
                  <a:lnTo>
                    <a:pt x="53060" y="549351"/>
                  </a:lnTo>
                  <a:close/>
                </a:path>
                <a:path w="954405" h="575945">
                  <a:moveTo>
                    <a:pt x="108178" y="525741"/>
                  </a:moveTo>
                  <a:lnTo>
                    <a:pt x="94272" y="525741"/>
                  </a:lnTo>
                  <a:lnTo>
                    <a:pt x="94272" y="555510"/>
                  </a:lnTo>
                  <a:lnTo>
                    <a:pt x="93751" y="557555"/>
                  </a:lnTo>
                  <a:lnTo>
                    <a:pt x="90665" y="560641"/>
                  </a:lnTo>
                  <a:lnTo>
                    <a:pt x="88595" y="562178"/>
                  </a:lnTo>
                  <a:lnTo>
                    <a:pt x="86537" y="563206"/>
                  </a:lnTo>
                  <a:lnTo>
                    <a:pt x="78295" y="563206"/>
                  </a:lnTo>
                  <a:lnTo>
                    <a:pt x="75730" y="560120"/>
                  </a:lnTo>
                  <a:lnTo>
                    <a:pt x="75730" y="525741"/>
                  </a:lnTo>
                  <a:lnTo>
                    <a:pt x="61810" y="525741"/>
                  </a:lnTo>
                  <a:lnTo>
                    <a:pt x="61810" y="562178"/>
                  </a:lnTo>
                  <a:lnTo>
                    <a:pt x="63360" y="567309"/>
                  </a:lnTo>
                  <a:lnTo>
                    <a:pt x="66446" y="570382"/>
                  </a:lnTo>
                  <a:lnTo>
                    <a:pt x="69545" y="573976"/>
                  </a:lnTo>
                  <a:lnTo>
                    <a:pt x="73660" y="575513"/>
                  </a:lnTo>
                  <a:lnTo>
                    <a:pt x="86017" y="575513"/>
                  </a:lnTo>
                  <a:lnTo>
                    <a:pt x="91694" y="572947"/>
                  </a:lnTo>
                  <a:lnTo>
                    <a:pt x="94780" y="568337"/>
                  </a:lnTo>
                  <a:lnTo>
                    <a:pt x="95300" y="573976"/>
                  </a:lnTo>
                  <a:lnTo>
                    <a:pt x="108178" y="573976"/>
                  </a:lnTo>
                  <a:lnTo>
                    <a:pt x="108178" y="525741"/>
                  </a:lnTo>
                  <a:close/>
                </a:path>
                <a:path w="954405" h="575945">
                  <a:moveTo>
                    <a:pt x="134442" y="503161"/>
                  </a:moveTo>
                  <a:lnTo>
                    <a:pt x="120535" y="503161"/>
                  </a:lnTo>
                  <a:lnTo>
                    <a:pt x="120535" y="573976"/>
                  </a:lnTo>
                  <a:lnTo>
                    <a:pt x="134442" y="573976"/>
                  </a:lnTo>
                  <a:lnTo>
                    <a:pt x="134442" y="503161"/>
                  </a:lnTo>
                  <a:close/>
                </a:path>
                <a:path w="954405" h="575945">
                  <a:moveTo>
                    <a:pt x="204495" y="573976"/>
                  </a:moveTo>
                  <a:lnTo>
                    <a:pt x="200025" y="561670"/>
                  </a:lnTo>
                  <a:lnTo>
                    <a:pt x="195732" y="549859"/>
                  </a:lnTo>
                  <a:lnTo>
                    <a:pt x="186588" y="524713"/>
                  </a:lnTo>
                  <a:lnTo>
                    <a:pt x="181838" y="511644"/>
                  </a:lnTo>
                  <a:lnTo>
                    <a:pt x="181838" y="549859"/>
                  </a:lnTo>
                  <a:lnTo>
                    <a:pt x="163296" y="549859"/>
                  </a:lnTo>
                  <a:lnTo>
                    <a:pt x="172554" y="524713"/>
                  </a:lnTo>
                  <a:lnTo>
                    <a:pt x="181838" y="549859"/>
                  </a:lnTo>
                  <a:lnTo>
                    <a:pt x="181838" y="511644"/>
                  </a:lnTo>
                  <a:lnTo>
                    <a:pt x="180809" y="508812"/>
                  </a:lnTo>
                  <a:lnTo>
                    <a:pt x="164833" y="508812"/>
                  </a:lnTo>
                  <a:lnTo>
                    <a:pt x="141147" y="573976"/>
                  </a:lnTo>
                  <a:lnTo>
                    <a:pt x="154533" y="573976"/>
                  </a:lnTo>
                  <a:lnTo>
                    <a:pt x="159169" y="561670"/>
                  </a:lnTo>
                  <a:lnTo>
                    <a:pt x="185953" y="561670"/>
                  </a:lnTo>
                  <a:lnTo>
                    <a:pt x="190588" y="573976"/>
                  </a:lnTo>
                  <a:lnTo>
                    <a:pt x="204495" y="573976"/>
                  </a:lnTo>
                  <a:close/>
                </a:path>
                <a:path w="954405" h="575945">
                  <a:moveTo>
                    <a:pt x="288975" y="537540"/>
                  </a:moveTo>
                  <a:lnTo>
                    <a:pt x="287439" y="532917"/>
                  </a:lnTo>
                  <a:lnTo>
                    <a:pt x="281254" y="525741"/>
                  </a:lnTo>
                  <a:lnTo>
                    <a:pt x="277126" y="524205"/>
                  </a:lnTo>
                  <a:lnTo>
                    <a:pt x="271462" y="524205"/>
                  </a:lnTo>
                  <a:lnTo>
                    <a:pt x="263740" y="524205"/>
                  </a:lnTo>
                  <a:lnTo>
                    <a:pt x="258064" y="527278"/>
                  </a:lnTo>
                  <a:lnTo>
                    <a:pt x="254469" y="533438"/>
                  </a:lnTo>
                  <a:lnTo>
                    <a:pt x="251891" y="527278"/>
                  </a:lnTo>
                  <a:lnTo>
                    <a:pt x="246735" y="524205"/>
                  </a:lnTo>
                  <a:lnTo>
                    <a:pt x="232321" y="524205"/>
                  </a:lnTo>
                  <a:lnTo>
                    <a:pt x="227164" y="526770"/>
                  </a:lnTo>
                  <a:lnTo>
                    <a:pt x="224078" y="531380"/>
                  </a:lnTo>
                  <a:lnTo>
                    <a:pt x="223558" y="525741"/>
                  </a:lnTo>
                  <a:lnTo>
                    <a:pt x="210680" y="525741"/>
                  </a:lnTo>
                  <a:lnTo>
                    <a:pt x="210680" y="573976"/>
                  </a:lnTo>
                  <a:lnTo>
                    <a:pt x="224586" y="573976"/>
                  </a:lnTo>
                  <a:lnTo>
                    <a:pt x="224586" y="544220"/>
                  </a:lnTo>
                  <a:lnTo>
                    <a:pt x="225107" y="542163"/>
                  </a:lnTo>
                  <a:lnTo>
                    <a:pt x="226656" y="540118"/>
                  </a:lnTo>
                  <a:lnTo>
                    <a:pt x="228193" y="539076"/>
                  </a:lnTo>
                  <a:lnTo>
                    <a:pt x="229743" y="537540"/>
                  </a:lnTo>
                  <a:lnTo>
                    <a:pt x="231800" y="536524"/>
                  </a:lnTo>
                  <a:lnTo>
                    <a:pt x="240042" y="536524"/>
                  </a:lnTo>
                  <a:lnTo>
                    <a:pt x="242620" y="539597"/>
                  </a:lnTo>
                  <a:lnTo>
                    <a:pt x="242620" y="573976"/>
                  </a:lnTo>
                  <a:lnTo>
                    <a:pt x="256527" y="573976"/>
                  </a:lnTo>
                  <a:lnTo>
                    <a:pt x="256527" y="544728"/>
                  </a:lnTo>
                  <a:lnTo>
                    <a:pt x="257035" y="542163"/>
                  </a:lnTo>
                  <a:lnTo>
                    <a:pt x="260134" y="539076"/>
                  </a:lnTo>
                  <a:lnTo>
                    <a:pt x="262191" y="537540"/>
                  </a:lnTo>
                  <a:lnTo>
                    <a:pt x="264261" y="536524"/>
                  </a:lnTo>
                  <a:lnTo>
                    <a:pt x="269405" y="536524"/>
                  </a:lnTo>
                  <a:lnTo>
                    <a:pt x="271462" y="537540"/>
                  </a:lnTo>
                  <a:lnTo>
                    <a:pt x="273011" y="539076"/>
                  </a:lnTo>
                  <a:lnTo>
                    <a:pt x="274040" y="540626"/>
                  </a:lnTo>
                  <a:lnTo>
                    <a:pt x="275069" y="543191"/>
                  </a:lnTo>
                  <a:lnTo>
                    <a:pt x="275069" y="573976"/>
                  </a:lnTo>
                  <a:lnTo>
                    <a:pt x="288975" y="573976"/>
                  </a:lnTo>
                  <a:lnTo>
                    <a:pt x="288975" y="537540"/>
                  </a:lnTo>
                  <a:close/>
                </a:path>
                <a:path w="954405" h="575945">
                  <a:moveTo>
                    <a:pt x="335038" y="504710"/>
                  </a:moveTo>
                  <a:lnTo>
                    <a:pt x="318833" y="504710"/>
                  </a:lnTo>
                  <a:lnTo>
                    <a:pt x="313194" y="518553"/>
                  </a:lnTo>
                  <a:lnTo>
                    <a:pt x="324015" y="520103"/>
                  </a:lnTo>
                  <a:lnTo>
                    <a:pt x="335038" y="504710"/>
                  </a:lnTo>
                  <a:close/>
                </a:path>
                <a:path w="954405" h="575945">
                  <a:moveTo>
                    <a:pt x="344614" y="540118"/>
                  </a:moveTo>
                  <a:lnTo>
                    <a:pt x="342734" y="534974"/>
                  </a:lnTo>
                  <a:lnTo>
                    <a:pt x="342544" y="534466"/>
                  </a:lnTo>
                  <a:lnTo>
                    <a:pt x="334314" y="526249"/>
                  </a:lnTo>
                  <a:lnTo>
                    <a:pt x="331216" y="525030"/>
                  </a:lnTo>
                  <a:lnTo>
                    <a:pt x="331216" y="544220"/>
                  </a:lnTo>
                  <a:lnTo>
                    <a:pt x="311645" y="544220"/>
                  </a:lnTo>
                  <a:lnTo>
                    <a:pt x="312674" y="538060"/>
                  </a:lnTo>
                  <a:lnTo>
                    <a:pt x="316280" y="534974"/>
                  </a:lnTo>
                  <a:lnTo>
                    <a:pt x="327609" y="534974"/>
                  </a:lnTo>
                  <a:lnTo>
                    <a:pt x="330708" y="538060"/>
                  </a:lnTo>
                  <a:lnTo>
                    <a:pt x="331216" y="544220"/>
                  </a:lnTo>
                  <a:lnTo>
                    <a:pt x="331216" y="525030"/>
                  </a:lnTo>
                  <a:lnTo>
                    <a:pt x="329158" y="524205"/>
                  </a:lnTo>
                  <a:lnTo>
                    <a:pt x="314731" y="524205"/>
                  </a:lnTo>
                  <a:lnTo>
                    <a:pt x="308559" y="526249"/>
                  </a:lnTo>
                  <a:lnTo>
                    <a:pt x="304431" y="531380"/>
                  </a:lnTo>
                  <a:lnTo>
                    <a:pt x="299796" y="536003"/>
                  </a:lnTo>
                  <a:lnTo>
                    <a:pt x="297218" y="542163"/>
                  </a:lnTo>
                  <a:lnTo>
                    <a:pt x="297218" y="558063"/>
                  </a:lnTo>
                  <a:lnTo>
                    <a:pt x="299275" y="564743"/>
                  </a:lnTo>
                  <a:lnTo>
                    <a:pt x="303923" y="568845"/>
                  </a:lnTo>
                  <a:lnTo>
                    <a:pt x="308038" y="573455"/>
                  </a:lnTo>
                  <a:lnTo>
                    <a:pt x="313702" y="575513"/>
                  </a:lnTo>
                  <a:lnTo>
                    <a:pt x="327101" y="575513"/>
                  </a:lnTo>
                  <a:lnTo>
                    <a:pt x="342379" y="564222"/>
                  </a:lnTo>
                  <a:lnTo>
                    <a:pt x="343585" y="560641"/>
                  </a:lnTo>
                  <a:lnTo>
                    <a:pt x="331216" y="558584"/>
                  </a:lnTo>
                  <a:lnTo>
                    <a:pt x="329679" y="562686"/>
                  </a:lnTo>
                  <a:lnTo>
                    <a:pt x="326580" y="564222"/>
                  </a:lnTo>
                  <a:lnTo>
                    <a:pt x="315760" y="564222"/>
                  </a:lnTo>
                  <a:lnTo>
                    <a:pt x="312153" y="560641"/>
                  </a:lnTo>
                  <a:lnTo>
                    <a:pt x="311124" y="553453"/>
                  </a:lnTo>
                  <a:lnTo>
                    <a:pt x="344093" y="553453"/>
                  </a:lnTo>
                  <a:lnTo>
                    <a:pt x="344614" y="551395"/>
                  </a:lnTo>
                  <a:lnTo>
                    <a:pt x="344614" y="544220"/>
                  </a:lnTo>
                  <a:lnTo>
                    <a:pt x="344614" y="540118"/>
                  </a:lnTo>
                  <a:close/>
                </a:path>
                <a:path w="954405" h="575945">
                  <a:moveTo>
                    <a:pt x="385826" y="524713"/>
                  </a:moveTo>
                  <a:lnTo>
                    <a:pt x="384276" y="524205"/>
                  </a:lnTo>
                  <a:lnTo>
                    <a:pt x="381177" y="524205"/>
                  </a:lnTo>
                  <a:lnTo>
                    <a:pt x="374484" y="524205"/>
                  </a:lnTo>
                  <a:lnTo>
                    <a:pt x="369849" y="527278"/>
                  </a:lnTo>
                  <a:lnTo>
                    <a:pt x="367284" y="532917"/>
                  </a:lnTo>
                  <a:lnTo>
                    <a:pt x="366255" y="525741"/>
                  </a:lnTo>
                  <a:lnTo>
                    <a:pt x="353885" y="525741"/>
                  </a:lnTo>
                  <a:lnTo>
                    <a:pt x="353885" y="573976"/>
                  </a:lnTo>
                  <a:lnTo>
                    <a:pt x="367792" y="573976"/>
                  </a:lnTo>
                  <a:lnTo>
                    <a:pt x="367792" y="547814"/>
                  </a:lnTo>
                  <a:lnTo>
                    <a:pt x="368312" y="544728"/>
                  </a:lnTo>
                  <a:lnTo>
                    <a:pt x="369849" y="542671"/>
                  </a:lnTo>
                  <a:lnTo>
                    <a:pt x="371919" y="541134"/>
                  </a:lnTo>
                  <a:lnTo>
                    <a:pt x="373976" y="539076"/>
                  </a:lnTo>
                  <a:lnTo>
                    <a:pt x="376542" y="538568"/>
                  </a:lnTo>
                  <a:lnTo>
                    <a:pt x="382206" y="538568"/>
                  </a:lnTo>
                  <a:lnTo>
                    <a:pt x="383755" y="539076"/>
                  </a:lnTo>
                  <a:lnTo>
                    <a:pt x="385826" y="524713"/>
                  </a:lnTo>
                  <a:close/>
                </a:path>
                <a:path w="954405" h="575945">
                  <a:moveTo>
                    <a:pt x="406425" y="525741"/>
                  </a:moveTo>
                  <a:lnTo>
                    <a:pt x="392518" y="525741"/>
                  </a:lnTo>
                  <a:lnTo>
                    <a:pt x="392518" y="573976"/>
                  </a:lnTo>
                  <a:lnTo>
                    <a:pt x="406425" y="573976"/>
                  </a:lnTo>
                  <a:lnTo>
                    <a:pt x="406425" y="525741"/>
                  </a:lnTo>
                  <a:close/>
                </a:path>
                <a:path w="954405" h="575945">
                  <a:moveTo>
                    <a:pt x="407974" y="507784"/>
                  </a:moveTo>
                  <a:lnTo>
                    <a:pt x="407454" y="505726"/>
                  </a:lnTo>
                  <a:lnTo>
                    <a:pt x="405904" y="504698"/>
                  </a:lnTo>
                  <a:lnTo>
                    <a:pt x="403847" y="503161"/>
                  </a:lnTo>
                  <a:lnTo>
                    <a:pt x="401789" y="502653"/>
                  </a:lnTo>
                  <a:lnTo>
                    <a:pt x="397154" y="502653"/>
                  </a:lnTo>
                  <a:lnTo>
                    <a:pt x="395097" y="503161"/>
                  </a:lnTo>
                  <a:lnTo>
                    <a:pt x="393039" y="504698"/>
                  </a:lnTo>
                  <a:lnTo>
                    <a:pt x="391490" y="505726"/>
                  </a:lnTo>
                  <a:lnTo>
                    <a:pt x="390461" y="507784"/>
                  </a:lnTo>
                  <a:lnTo>
                    <a:pt x="390461" y="513435"/>
                  </a:lnTo>
                  <a:lnTo>
                    <a:pt x="391490" y="515480"/>
                  </a:lnTo>
                  <a:lnTo>
                    <a:pt x="393039" y="517017"/>
                  </a:lnTo>
                  <a:lnTo>
                    <a:pt x="395097" y="518553"/>
                  </a:lnTo>
                  <a:lnTo>
                    <a:pt x="397154" y="519074"/>
                  </a:lnTo>
                  <a:lnTo>
                    <a:pt x="401789" y="519074"/>
                  </a:lnTo>
                  <a:lnTo>
                    <a:pt x="403847" y="518553"/>
                  </a:lnTo>
                  <a:lnTo>
                    <a:pt x="405904" y="517017"/>
                  </a:lnTo>
                  <a:lnTo>
                    <a:pt x="407454" y="515480"/>
                  </a:lnTo>
                  <a:lnTo>
                    <a:pt x="407974" y="513435"/>
                  </a:lnTo>
                  <a:lnTo>
                    <a:pt x="407974" y="507784"/>
                  </a:lnTo>
                  <a:close/>
                </a:path>
                <a:path w="954405" h="575945">
                  <a:moveTo>
                    <a:pt x="461543" y="540626"/>
                  </a:moveTo>
                  <a:lnTo>
                    <a:pt x="459028" y="533514"/>
                  </a:lnTo>
                  <a:lnTo>
                    <a:pt x="454583" y="528370"/>
                  </a:lnTo>
                  <a:lnTo>
                    <a:pt x="448208" y="525246"/>
                  </a:lnTo>
                  <a:lnTo>
                    <a:pt x="439902" y="524205"/>
                  </a:lnTo>
                  <a:lnTo>
                    <a:pt x="433209" y="524205"/>
                  </a:lnTo>
                  <a:lnTo>
                    <a:pt x="427545" y="526249"/>
                  </a:lnTo>
                  <a:lnTo>
                    <a:pt x="422910" y="530872"/>
                  </a:lnTo>
                  <a:lnTo>
                    <a:pt x="418274" y="536003"/>
                  </a:lnTo>
                  <a:lnTo>
                    <a:pt x="416217" y="542163"/>
                  </a:lnTo>
                  <a:lnTo>
                    <a:pt x="416217" y="558584"/>
                  </a:lnTo>
                  <a:lnTo>
                    <a:pt x="418274" y="564743"/>
                  </a:lnTo>
                  <a:lnTo>
                    <a:pt x="422389" y="568845"/>
                  </a:lnTo>
                  <a:lnTo>
                    <a:pt x="426516" y="573455"/>
                  </a:lnTo>
                  <a:lnTo>
                    <a:pt x="432181" y="575513"/>
                  </a:lnTo>
                  <a:lnTo>
                    <a:pt x="439394" y="575513"/>
                  </a:lnTo>
                  <a:lnTo>
                    <a:pt x="445566" y="575513"/>
                  </a:lnTo>
                  <a:lnTo>
                    <a:pt x="461543" y="559092"/>
                  </a:lnTo>
                  <a:lnTo>
                    <a:pt x="449186" y="557047"/>
                  </a:lnTo>
                  <a:lnTo>
                    <a:pt x="448144" y="561149"/>
                  </a:lnTo>
                  <a:lnTo>
                    <a:pt x="445058" y="563714"/>
                  </a:lnTo>
                  <a:lnTo>
                    <a:pt x="433209" y="563714"/>
                  </a:lnTo>
                  <a:lnTo>
                    <a:pt x="430123" y="559092"/>
                  </a:lnTo>
                  <a:lnTo>
                    <a:pt x="430123" y="545236"/>
                  </a:lnTo>
                  <a:lnTo>
                    <a:pt x="430644" y="542163"/>
                  </a:lnTo>
                  <a:lnTo>
                    <a:pt x="434759" y="537032"/>
                  </a:lnTo>
                  <a:lnTo>
                    <a:pt x="437337" y="536003"/>
                  </a:lnTo>
                  <a:lnTo>
                    <a:pt x="445058" y="536003"/>
                  </a:lnTo>
                  <a:lnTo>
                    <a:pt x="447636" y="538060"/>
                  </a:lnTo>
                  <a:lnTo>
                    <a:pt x="448665" y="542671"/>
                  </a:lnTo>
                  <a:lnTo>
                    <a:pt x="461543" y="540626"/>
                  </a:lnTo>
                  <a:close/>
                </a:path>
                <a:path w="954405" h="575945">
                  <a:moveTo>
                    <a:pt x="515112" y="573455"/>
                  </a:moveTo>
                  <a:lnTo>
                    <a:pt x="514946" y="569874"/>
                  </a:lnTo>
                  <a:lnTo>
                    <a:pt x="514718" y="565251"/>
                  </a:lnTo>
                  <a:lnTo>
                    <a:pt x="514629" y="563206"/>
                  </a:lnTo>
                  <a:lnTo>
                    <a:pt x="514604" y="562686"/>
                  </a:lnTo>
                  <a:lnTo>
                    <a:pt x="513575" y="563206"/>
                  </a:lnTo>
                  <a:lnTo>
                    <a:pt x="510476" y="563206"/>
                  </a:lnTo>
                  <a:lnTo>
                    <a:pt x="509447" y="562178"/>
                  </a:lnTo>
                  <a:lnTo>
                    <a:pt x="509447" y="554482"/>
                  </a:lnTo>
                  <a:lnTo>
                    <a:pt x="509447" y="546265"/>
                  </a:lnTo>
                  <a:lnTo>
                    <a:pt x="509447" y="537032"/>
                  </a:lnTo>
                  <a:lnTo>
                    <a:pt x="508977" y="535495"/>
                  </a:lnTo>
                  <a:lnTo>
                    <a:pt x="507898" y="531901"/>
                  </a:lnTo>
                  <a:lnTo>
                    <a:pt x="504812" y="528828"/>
                  </a:lnTo>
                  <a:lnTo>
                    <a:pt x="501205" y="525741"/>
                  </a:lnTo>
                  <a:lnTo>
                    <a:pt x="496062" y="524205"/>
                  </a:lnTo>
                  <a:lnTo>
                    <a:pt x="483171" y="524205"/>
                  </a:lnTo>
                  <a:lnTo>
                    <a:pt x="468757" y="539076"/>
                  </a:lnTo>
                  <a:lnTo>
                    <a:pt x="480606" y="540626"/>
                  </a:lnTo>
                  <a:lnTo>
                    <a:pt x="481114" y="537540"/>
                  </a:lnTo>
                  <a:lnTo>
                    <a:pt x="483692" y="535495"/>
                  </a:lnTo>
                  <a:lnTo>
                    <a:pt x="493483" y="535495"/>
                  </a:lnTo>
                  <a:lnTo>
                    <a:pt x="496062" y="538060"/>
                  </a:lnTo>
                  <a:lnTo>
                    <a:pt x="496062" y="546265"/>
                  </a:lnTo>
                  <a:lnTo>
                    <a:pt x="496062" y="554990"/>
                  </a:lnTo>
                  <a:lnTo>
                    <a:pt x="496062" y="560120"/>
                  </a:lnTo>
                  <a:lnTo>
                    <a:pt x="493991" y="563714"/>
                  </a:lnTo>
                  <a:lnTo>
                    <a:pt x="490905" y="565251"/>
                  </a:lnTo>
                  <a:lnTo>
                    <a:pt x="482663" y="565251"/>
                  </a:lnTo>
                  <a:lnTo>
                    <a:pt x="480606" y="563714"/>
                  </a:lnTo>
                  <a:lnTo>
                    <a:pt x="480606" y="556526"/>
                  </a:lnTo>
                  <a:lnTo>
                    <a:pt x="483692" y="554482"/>
                  </a:lnTo>
                  <a:lnTo>
                    <a:pt x="494512" y="554482"/>
                  </a:lnTo>
                  <a:lnTo>
                    <a:pt x="496062" y="554990"/>
                  </a:lnTo>
                  <a:lnTo>
                    <a:pt x="496062" y="546265"/>
                  </a:lnTo>
                  <a:lnTo>
                    <a:pt x="493991" y="545757"/>
                  </a:lnTo>
                  <a:lnTo>
                    <a:pt x="481114" y="545757"/>
                  </a:lnTo>
                  <a:lnTo>
                    <a:pt x="475970" y="546785"/>
                  </a:lnTo>
                  <a:lnTo>
                    <a:pt x="472363" y="549859"/>
                  </a:lnTo>
                  <a:lnTo>
                    <a:pt x="468757" y="552424"/>
                  </a:lnTo>
                  <a:lnTo>
                    <a:pt x="466686" y="556018"/>
                  </a:lnTo>
                  <a:lnTo>
                    <a:pt x="466686" y="565759"/>
                  </a:lnTo>
                  <a:lnTo>
                    <a:pt x="468236" y="569366"/>
                  </a:lnTo>
                  <a:lnTo>
                    <a:pt x="470814" y="571919"/>
                  </a:lnTo>
                  <a:lnTo>
                    <a:pt x="473913" y="573976"/>
                  </a:lnTo>
                  <a:lnTo>
                    <a:pt x="477507" y="575513"/>
                  </a:lnTo>
                  <a:lnTo>
                    <a:pt x="488835" y="575513"/>
                  </a:lnTo>
                  <a:lnTo>
                    <a:pt x="493991" y="573455"/>
                  </a:lnTo>
                  <a:lnTo>
                    <a:pt x="497598" y="569874"/>
                  </a:lnTo>
                  <a:lnTo>
                    <a:pt x="499148" y="573455"/>
                  </a:lnTo>
                  <a:lnTo>
                    <a:pt x="502234" y="575513"/>
                  </a:lnTo>
                  <a:lnTo>
                    <a:pt x="509955" y="575513"/>
                  </a:lnTo>
                  <a:lnTo>
                    <a:pt x="515112" y="573455"/>
                  </a:lnTo>
                  <a:close/>
                </a:path>
                <a:path w="954405" h="575945">
                  <a:moveTo>
                    <a:pt x="954239" y="0"/>
                  </a:moveTo>
                  <a:lnTo>
                    <a:pt x="945095" y="0"/>
                  </a:lnTo>
                  <a:lnTo>
                    <a:pt x="945095" y="202704"/>
                  </a:lnTo>
                  <a:lnTo>
                    <a:pt x="954239" y="202704"/>
                  </a:lnTo>
                  <a:lnTo>
                    <a:pt x="954239" y="0"/>
                  </a:lnTo>
                  <a:close/>
                </a:path>
              </a:pathLst>
            </a:custGeom>
            <a:solidFill>
              <a:srgbClr val="001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83797" y="5238726"/>
              <a:ext cx="155575" cy="154305"/>
            </a:xfrm>
            <a:custGeom>
              <a:avLst/>
              <a:gdLst/>
              <a:ahLst/>
              <a:cxnLst/>
              <a:rect l="l" t="t" r="r" b="b"/>
              <a:pathLst>
                <a:path w="155575" h="154304">
                  <a:moveTo>
                    <a:pt x="77784" y="0"/>
                  </a:moveTo>
                  <a:lnTo>
                    <a:pt x="47593" y="6037"/>
                  </a:lnTo>
                  <a:lnTo>
                    <a:pt x="22859" y="22513"/>
                  </a:lnTo>
                  <a:lnTo>
                    <a:pt x="6141" y="46975"/>
                  </a:lnTo>
                  <a:lnTo>
                    <a:pt x="0" y="76969"/>
                  </a:lnTo>
                  <a:lnTo>
                    <a:pt x="6141" y="106963"/>
                  </a:lnTo>
                  <a:lnTo>
                    <a:pt x="22859" y="131425"/>
                  </a:lnTo>
                  <a:lnTo>
                    <a:pt x="47593" y="147901"/>
                  </a:lnTo>
                  <a:lnTo>
                    <a:pt x="77784" y="153938"/>
                  </a:lnTo>
                  <a:lnTo>
                    <a:pt x="107677" y="147901"/>
                  </a:lnTo>
                  <a:lnTo>
                    <a:pt x="123928" y="137008"/>
                  </a:lnTo>
                  <a:lnTo>
                    <a:pt x="77784" y="137008"/>
                  </a:lnTo>
                  <a:lnTo>
                    <a:pt x="54243" y="132245"/>
                  </a:lnTo>
                  <a:lnTo>
                    <a:pt x="35095" y="119304"/>
                  </a:lnTo>
                  <a:lnTo>
                    <a:pt x="22224" y="100205"/>
                  </a:lnTo>
                  <a:lnTo>
                    <a:pt x="17515" y="76969"/>
                  </a:lnTo>
                  <a:lnTo>
                    <a:pt x="22224" y="53732"/>
                  </a:lnTo>
                  <a:lnTo>
                    <a:pt x="35095" y="34634"/>
                  </a:lnTo>
                  <a:lnTo>
                    <a:pt x="54243" y="21693"/>
                  </a:lnTo>
                  <a:lnTo>
                    <a:pt x="77784" y="16930"/>
                  </a:lnTo>
                  <a:lnTo>
                    <a:pt x="123928" y="16930"/>
                  </a:lnTo>
                  <a:lnTo>
                    <a:pt x="107677" y="6037"/>
                  </a:lnTo>
                  <a:lnTo>
                    <a:pt x="77784" y="0"/>
                  </a:lnTo>
                  <a:close/>
                </a:path>
                <a:path w="155575" h="154304">
                  <a:moveTo>
                    <a:pt x="123928" y="16930"/>
                  </a:moveTo>
                  <a:lnTo>
                    <a:pt x="77784" y="16930"/>
                  </a:lnTo>
                  <a:lnTo>
                    <a:pt x="101030" y="21693"/>
                  </a:lnTo>
                  <a:lnTo>
                    <a:pt x="120025" y="34634"/>
                  </a:lnTo>
                  <a:lnTo>
                    <a:pt x="132838" y="53732"/>
                  </a:lnTo>
                  <a:lnTo>
                    <a:pt x="137538" y="76969"/>
                  </a:lnTo>
                  <a:lnTo>
                    <a:pt x="132838" y="100205"/>
                  </a:lnTo>
                  <a:lnTo>
                    <a:pt x="120025" y="119304"/>
                  </a:lnTo>
                  <a:lnTo>
                    <a:pt x="101030" y="132245"/>
                  </a:lnTo>
                  <a:lnTo>
                    <a:pt x="77784" y="137008"/>
                  </a:lnTo>
                  <a:lnTo>
                    <a:pt x="123928" y="137008"/>
                  </a:lnTo>
                  <a:lnTo>
                    <a:pt x="132258" y="131425"/>
                  </a:lnTo>
                  <a:lnTo>
                    <a:pt x="148920" y="106963"/>
                  </a:lnTo>
                  <a:lnTo>
                    <a:pt x="155053" y="76969"/>
                  </a:lnTo>
                  <a:lnTo>
                    <a:pt x="148920" y="46975"/>
                  </a:lnTo>
                  <a:lnTo>
                    <a:pt x="132258" y="22513"/>
                  </a:lnTo>
                  <a:lnTo>
                    <a:pt x="123928" y="16930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7824" y="5238726"/>
              <a:ext cx="154531" cy="15393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51928" y="5238737"/>
              <a:ext cx="685165" cy="154305"/>
            </a:xfrm>
            <a:custGeom>
              <a:avLst/>
              <a:gdLst/>
              <a:ahLst/>
              <a:cxnLst/>
              <a:rect l="l" t="t" r="r" b="b"/>
              <a:pathLst>
                <a:path w="685164" h="154304">
                  <a:moveTo>
                    <a:pt x="118986" y="74917"/>
                  </a:moveTo>
                  <a:lnTo>
                    <a:pt x="114198" y="45605"/>
                  </a:lnTo>
                  <a:lnTo>
                    <a:pt x="100444" y="23761"/>
                  </a:lnTo>
                  <a:lnTo>
                    <a:pt x="100444" y="75946"/>
                  </a:lnTo>
                  <a:lnTo>
                    <a:pt x="96786" y="98996"/>
                  </a:lnTo>
                  <a:lnTo>
                    <a:pt x="86283" y="115709"/>
                  </a:lnTo>
                  <a:lnTo>
                    <a:pt x="69583" y="125882"/>
                  </a:lnTo>
                  <a:lnTo>
                    <a:pt x="47383" y="129311"/>
                  </a:lnTo>
                  <a:lnTo>
                    <a:pt x="17513" y="129311"/>
                  </a:lnTo>
                  <a:lnTo>
                    <a:pt x="17513" y="21551"/>
                  </a:lnTo>
                  <a:lnTo>
                    <a:pt x="46875" y="21551"/>
                  </a:lnTo>
                  <a:lnTo>
                    <a:pt x="69583" y="25133"/>
                  </a:lnTo>
                  <a:lnTo>
                    <a:pt x="86410" y="35661"/>
                  </a:lnTo>
                  <a:lnTo>
                    <a:pt x="96850" y="52717"/>
                  </a:lnTo>
                  <a:lnTo>
                    <a:pt x="100444" y="75946"/>
                  </a:lnTo>
                  <a:lnTo>
                    <a:pt x="100444" y="23761"/>
                  </a:lnTo>
                  <a:lnTo>
                    <a:pt x="97002" y="21551"/>
                  </a:lnTo>
                  <a:lnTo>
                    <a:pt x="78359" y="9893"/>
                  </a:lnTo>
                  <a:lnTo>
                    <a:pt x="48933" y="5118"/>
                  </a:lnTo>
                  <a:lnTo>
                    <a:pt x="0" y="5118"/>
                  </a:lnTo>
                  <a:lnTo>
                    <a:pt x="0" y="145211"/>
                  </a:lnTo>
                  <a:lnTo>
                    <a:pt x="47904" y="145211"/>
                  </a:lnTo>
                  <a:lnTo>
                    <a:pt x="77482" y="140360"/>
                  </a:lnTo>
                  <a:lnTo>
                    <a:pt x="95224" y="129311"/>
                  </a:lnTo>
                  <a:lnTo>
                    <a:pt x="99872" y="126415"/>
                  </a:lnTo>
                  <a:lnTo>
                    <a:pt x="114046" y="104305"/>
                  </a:lnTo>
                  <a:lnTo>
                    <a:pt x="118986" y="74917"/>
                  </a:lnTo>
                  <a:close/>
                </a:path>
                <a:path w="685164" h="154304">
                  <a:moveTo>
                    <a:pt x="409511" y="5118"/>
                  </a:moveTo>
                  <a:lnTo>
                    <a:pt x="392518" y="5118"/>
                  </a:lnTo>
                  <a:lnTo>
                    <a:pt x="392518" y="102628"/>
                  </a:lnTo>
                  <a:lnTo>
                    <a:pt x="393026" y="116992"/>
                  </a:lnTo>
                  <a:lnTo>
                    <a:pt x="316280" y="5118"/>
                  </a:lnTo>
                  <a:lnTo>
                    <a:pt x="298754" y="5118"/>
                  </a:lnTo>
                  <a:lnTo>
                    <a:pt x="298754" y="145211"/>
                  </a:lnTo>
                  <a:lnTo>
                    <a:pt x="315760" y="145211"/>
                  </a:lnTo>
                  <a:lnTo>
                    <a:pt x="315760" y="47713"/>
                  </a:lnTo>
                  <a:lnTo>
                    <a:pt x="315239" y="32829"/>
                  </a:lnTo>
                  <a:lnTo>
                    <a:pt x="391998" y="145211"/>
                  </a:lnTo>
                  <a:lnTo>
                    <a:pt x="409511" y="145211"/>
                  </a:lnTo>
                  <a:lnTo>
                    <a:pt x="409511" y="5118"/>
                  </a:lnTo>
                  <a:close/>
                </a:path>
                <a:path w="685164" h="154304">
                  <a:moveTo>
                    <a:pt x="539813" y="5473"/>
                  </a:moveTo>
                  <a:lnTo>
                    <a:pt x="431152" y="5473"/>
                  </a:lnTo>
                  <a:lnTo>
                    <a:pt x="431152" y="21945"/>
                  </a:lnTo>
                  <a:lnTo>
                    <a:pt x="476478" y="21945"/>
                  </a:lnTo>
                  <a:lnTo>
                    <a:pt x="476478" y="144856"/>
                  </a:lnTo>
                  <a:lnTo>
                    <a:pt x="494512" y="144856"/>
                  </a:lnTo>
                  <a:lnTo>
                    <a:pt x="494512" y="21945"/>
                  </a:lnTo>
                  <a:lnTo>
                    <a:pt x="539813" y="21945"/>
                  </a:lnTo>
                  <a:lnTo>
                    <a:pt x="539813" y="5473"/>
                  </a:lnTo>
                  <a:close/>
                </a:path>
                <a:path w="685164" h="154304">
                  <a:moveTo>
                    <a:pt x="685088" y="76962"/>
                  </a:moveTo>
                  <a:lnTo>
                    <a:pt x="678954" y="46977"/>
                  </a:lnTo>
                  <a:lnTo>
                    <a:pt x="667588" y="30340"/>
                  </a:lnTo>
                  <a:lnTo>
                    <a:pt x="667588" y="76962"/>
                  </a:lnTo>
                  <a:lnTo>
                    <a:pt x="662876" y="100203"/>
                  </a:lnTo>
                  <a:lnTo>
                    <a:pt x="650011" y="119303"/>
                  </a:lnTo>
                  <a:lnTo>
                    <a:pt x="630859" y="132245"/>
                  </a:lnTo>
                  <a:lnTo>
                    <a:pt x="607301" y="137007"/>
                  </a:lnTo>
                  <a:lnTo>
                    <a:pt x="584060" y="132245"/>
                  </a:lnTo>
                  <a:lnTo>
                    <a:pt x="565073" y="119303"/>
                  </a:lnTo>
                  <a:lnTo>
                    <a:pt x="552272" y="100203"/>
                  </a:lnTo>
                  <a:lnTo>
                    <a:pt x="547573" y="76962"/>
                  </a:lnTo>
                  <a:lnTo>
                    <a:pt x="552272" y="53733"/>
                  </a:lnTo>
                  <a:lnTo>
                    <a:pt x="565073" y="34632"/>
                  </a:lnTo>
                  <a:lnTo>
                    <a:pt x="584060" y="21691"/>
                  </a:lnTo>
                  <a:lnTo>
                    <a:pt x="607301" y="16929"/>
                  </a:lnTo>
                  <a:lnTo>
                    <a:pt x="630859" y="21691"/>
                  </a:lnTo>
                  <a:lnTo>
                    <a:pt x="650011" y="34632"/>
                  </a:lnTo>
                  <a:lnTo>
                    <a:pt x="662876" y="53733"/>
                  </a:lnTo>
                  <a:lnTo>
                    <a:pt x="667588" y="76962"/>
                  </a:lnTo>
                  <a:lnTo>
                    <a:pt x="667588" y="30340"/>
                  </a:lnTo>
                  <a:lnTo>
                    <a:pt x="662241" y="22504"/>
                  </a:lnTo>
                  <a:lnTo>
                    <a:pt x="653859" y="16929"/>
                  </a:lnTo>
                  <a:lnTo>
                    <a:pt x="637501" y="6032"/>
                  </a:lnTo>
                  <a:lnTo>
                    <a:pt x="607301" y="0"/>
                  </a:lnTo>
                  <a:lnTo>
                    <a:pt x="577418" y="6032"/>
                  </a:lnTo>
                  <a:lnTo>
                    <a:pt x="552843" y="22504"/>
                  </a:lnTo>
                  <a:lnTo>
                    <a:pt x="536194" y="46977"/>
                  </a:lnTo>
                  <a:lnTo>
                    <a:pt x="530059" y="76962"/>
                  </a:lnTo>
                  <a:lnTo>
                    <a:pt x="536194" y="106959"/>
                  </a:lnTo>
                  <a:lnTo>
                    <a:pt x="552843" y="131419"/>
                  </a:lnTo>
                  <a:lnTo>
                    <a:pt x="577418" y="147891"/>
                  </a:lnTo>
                  <a:lnTo>
                    <a:pt x="607301" y="153936"/>
                  </a:lnTo>
                  <a:lnTo>
                    <a:pt x="637501" y="147891"/>
                  </a:lnTo>
                  <a:lnTo>
                    <a:pt x="653859" y="137007"/>
                  </a:lnTo>
                  <a:lnTo>
                    <a:pt x="662241" y="131419"/>
                  </a:lnTo>
                  <a:lnTo>
                    <a:pt x="678954" y="106959"/>
                  </a:lnTo>
                  <a:lnTo>
                    <a:pt x="685088" y="76962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75574" y="5222303"/>
              <a:ext cx="584200" cy="173990"/>
            </a:xfrm>
            <a:custGeom>
              <a:avLst/>
              <a:gdLst/>
              <a:ahLst/>
              <a:cxnLst/>
              <a:rect l="l" t="t" r="r" b="b"/>
              <a:pathLst>
                <a:path w="584200" h="173989">
                  <a:moveTo>
                    <a:pt x="179819" y="4622"/>
                  </a:moveTo>
                  <a:lnTo>
                    <a:pt x="118503" y="4622"/>
                  </a:lnTo>
                  <a:lnTo>
                    <a:pt x="90703" y="84162"/>
                  </a:lnTo>
                  <a:lnTo>
                    <a:pt x="62890" y="4622"/>
                  </a:lnTo>
                  <a:lnTo>
                    <a:pt x="0" y="4622"/>
                  </a:lnTo>
                  <a:lnTo>
                    <a:pt x="0" y="169341"/>
                  </a:lnTo>
                  <a:lnTo>
                    <a:pt x="41744" y="169341"/>
                  </a:lnTo>
                  <a:lnTo>
                    <a:pt x="41744" y="92379"/>
                  </a:lnTo>
                  <a:lnTo>
                    <a:pt x="39141" y="51841"/>
                  </a:lnTo>
                  <a:lnTo>
                    <a:pt x="69557" y="135470"/>
                  </a:lnTo>
                  <a:lnTo>
                    <a:pt x="109232" y="135470"/>
                  </a:lnTo>
                  <a:lnTo>
                    <a:pt x="140131" y="51320"/>
                  </a:lnTo>
                  <a:lnTo>
                    <a:pt x="137528" y="92379"/>
                  </a:lnTo>
                  <a:lnTo>
                    <a:pt x="136499" y="169341"/>
                  </a:lnTo>
                  <a:lnTo>
                    <a:pt x="179273" y="169341"/>
                  </a:lnTo>
                  <a:lnTo>
                    <a:pt x="179819" y="4622"/>
                  </a:lnTo>
                  <a:close/>
                </a:path>
                <a:path w="584200" h="173989">
                  <a:moveTo>
                    <a:pt x="361632" y="169341"/>
                  </a:moveTo>
                  <a:lnTo>
                    <a:pt x="352704" y="142659"/>
                  </a:lnTo>
                  <a:lnTo>
                    <a:pt x="340334" y="105714"/>
                  </a:lnTo>
                  <a:lnTo>
                    <a:pt x="321957" y="50812"/>
                  </a:lnTo>
                  <a:lnTo>
                    <a:pt x="306501" y="4622"/>
                  </a:lnTo>
                  <a:lnTo>
                    <a:pt x="293103" y="4622"/>
                  </a:lnTo>
                  <a:lnTo>
                    <a:pt x="293103" y="105714"/>
                  </a:lnTo>
                  <a:lnTo>
                    <a:pt x="259600" y="105714"/>
                  </a:lnTo>
                  <a:lnTo>
                    <a:pt x="273545" y="61582"/>
                  </a:lnTo>
                  <a:lnTo>
                    <a:pt x="276631" y="50812"/>
                  </a:lnTo>
                  <a:lnTo>
                    <a:pt x="278688" y="61582"/>
                  </a:lnTo>
                  <a:lnTo>
                    <a:pt x="293103" y="105714"/>
                  </a:lnTo>
                  <a:lnTo>
                    <a:pt x="293103" y="4622"/>
                  </a:lnTo>
                  <a:lnTo>
                    <a:pt x="247789" y="4622"/>
                  </a:lnTo>
                  <a:lnTo>
                    <a:pt x="192659" y="169341"/>
                  </a:lnTo>
                  <a:lnTo>
                    <a:pt x="239560" y="169341"/>
                  </a:lnTo>
                  <a:lnTo>
                    <a:pt x="247789" y="142659"/>
                  </a:lnTo>
                  <a:lnTo>
                    <a:pt x="304990" y="142659"/>
                  </a:lnTo>
                  <a:lnTo>
                    <a:pt x="313220" y="169341"/>
                  </a:lnTo>
                  <a:lnTo>
                    <a:pt x="361632" y="169341"/>
                  </a:lnTo>
                  <a:close/>
                </a:path>
                <a:path w="584200" h="173989">
                  <a:moveTo>
                    <a:pt x="422948" y="4622"/>
                  </a:moveTo>
                  <a:lnTo>
                    <a:pt x="375564" y="4622"/>
                  </a:lnTo>
                  <a:lnTo>
                    <a:pt x="375564" y="169341"/>
                  </a:lnTo>
                  <a:lnTo>
                    <a:pt x="422948" y="169341"/>
                  </a:lnTo>
                  <a:lnTo>
                    <a:pt x="422948" y="4622"/>
                  </a:lnTo>
                  <a:close/>
                </a:path>
                <a:path w="584200" h="173989">
                  <a:moveTo>
                    <a:pt x="584149" y="102679"/>
                  </a:moveTo>
                  <a:lnTo>
                    <a:pt x="557187" y="74460"/>
                  </a:lnTo>
                  <a:lnTo>
                    <a:pt x="512648" y="63944"/>
                  </a:lnTo>
                  <a:lnTo>
                    <a:pt x="500735" y="60490"/>
                  </a:lnTo>
                  <a:lnTo>
                    <a:pt x="495007" y="56553"/>
                  </a:lnTo>
                  <a:lnTo>
                    <a:pt x="493522" y="51320"/>
                  </a:lnTo>
                  <a:lnTo>
                    <a:pt x="493649" y="44069"/>
                  </a:lnTo>
                  <a:lnTo>
                    <a:pt x="500189" y="40538"/>
                  </a:lnTo>
                  <a:lnTo>
                    <a:pt x="514121" y="40538"/>
                  </a:lnTo>
                  <a:lnTo>
                    <a:pt x="523976" y="41414"/>
                  </a:lnTo>
                  <a:lnTo>
                    <a:pt x="531291" y="44069"/>
                  </a:lnTo>
                  <a:lnTo>
                    <a:pt x="536206" y="48552"/>
                  </a:lnTo>
                  <a:lnTo>
                    <a:pt x="538835" y="54914"/>
                  </a:lnTo>
                  <a:lnTo>
                    <a:pt x="583120" y="48755"/>
                  </a:lnTo>
                  <a:lnTo>
                    <a:pt x="562978" y="12065"/>
                  </a:lnTo>
                  <a:lnTo>
                    <a:pt x="514604" y="0"/>
                  </a:lnTo>
                  <a:lnTo>
                    <a:pt x="486371" y="3746"/>
                  </a:lnTo>
                  <a:lnTo>
                    <a:pt x="464959" y="14566"/>
                  </a:lnTo>
                  <a:lnTo>
                    <a:pt x="451383" y="31826"/>
                  </a:lnTo>
                  <a:lnTo>
                    <a:pt x="446633" y="54914"/>
                  </a:lnTo>
                  <a:lnTo>
                    <a:pt x="450164" y="74866"/>
                  </a:lnTo>
                  <a:lnTo>
                    <a:pt x="460984" y="89801"/>
                  </a:lnTo>
                  <a:lnTo>
                    <a:pt x="479450" y="100520"/>
                  </a:lnTo>
                  <a:lnTo>
                    <a:pt x="505879" y="107772"/>
                  </a:lnTo>
                  <a:lnTo>
                    <a:pt x="523430" y="111252"/>
                  </a:lnTo>
                  <a:lnTo>
                    <a:pt x="533933" y="114503"/>
                  </a:lnTo>
                  <a:lnTo>
                    <a:pt x="539026" y="118224"/>
                  </a:lnTo>
                  <a:lnTo>
                    <a:pt x="540346" y="123164"/>
                  </a:lnTo>
                  <a:lnTo>
                    <a:pt x="538886" y="127787"/>
                  </a:lnTo>
                  <a:lnTo>
                    <a:pt x="534441" y="130987"/>
                  </a:lnTo>
                  <a:lnTo>
                    <a:pt x="526910" y="132829"/>
                  </a:lnTo>
                  <a:lnTo>
                    <a:pt x="516178" y="133426"/>
                  </a:lnTo>
                  <a:lnTo>
                    <a:pt x="501611" y="132308"/>
                  </a:lnTo>
                  <a:lnTo>
                    <a:pt x="488149" y="129057"/>
                  </a:lnTo>
                  <a:lnTo>
                    <a:pt x="475957" y="123901"/>
                  </a:lnTo>
                  <a:lnTo>
                    <a:pt x="465162" y="117005"/>
                  </a:lnTo>
                  <a:lnTo>
                    <a:pt x="441960" y="152920"/>
                  </a:lnTo>
                  <a:lnTo>
                    <a:pt x="455549" y="161975"/>
                  </a:lnTo>
                  <a:lnTo>
                    <a:pt x="471868" y="168389"/>
                  </a:lnTo>
                  <a:lnTo>
                    <a:pt x="491261" y="172186"/>
                  </a:lnTo>
                  <a:lnTo>
                    <a:pt x="514121" y="173456"/>
                  </a:lnTo>
                  <a:lnTo>
                    <a:pt x="545465" y="169926"/>
                  </a:lnTo>
                  <a:lnTo>
                    <a:pt x="568210" y="159537"/>
                  </a:lnTo>
                  <a:lnTo>
                    <a:pt x="582079" y="142494"/>
                  </a:lnTo>
                  <a:lnTo>
                    <a:pt x="583895" y="133426"/>
                  </a:lnTo>
                  <a:lnTo>
                    <a:pt x="584111" y="132308"/>
                  </a:lnTo>
                  <a:lnTo>
                    <a:pt x="584149" y="102679"/>
                  </a:lnTo>
                  <a:close/>
                </a:path>
              </a:pathLst>
            </a:custGeom>
            <a:solidFill>
              <a:srgbClr val="001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20315" y="5426020"/>
              <a:ext cx="187028" cy="9493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1512" y="5424483"/>
              <a:ext cx="228223" cy="9800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803970" y="5207935"/>
              <a:ext cx="9525" cy="204470"/>
            </a:xfrm>
            <a:custGeom>
              <a:avLst/>
              <a:gdLst/>
              <a:ahLst/>
              <a:cxnLst/>
              <a:rect l="l" t="t" r="r" b="b"/>
              <a:pathLst>
                <a:path w="9525" h="204470">
                  <a:moveTo>
                    <a:pt x="9269" y="0"/>
                  </a:moveTo>
                  <a:lnTo>
                    <a:pt x="0" y="0"/>
                  </a:lnTo>
                  <a:lnTo>
                    <a:pt x="0" y="204231"/>
                  </a:lnTo>
                  <a:lnTo>
                    <a:pt x="9269" y="204231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001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481" y="5785106"/>
              <a:ext cx="480185" cy="6883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868680" y="5904356"/>
              <a:ext cx="801370" cy="146050"/>
            </a:xfrm>
            <a:custGeom>
              <a:avLst/>
              <a:gdLst/>
              <a:ahLst/>
              <a:cxnLst/>
              <a:rect l="l" t="t" r="r" b="b"/>
              <a:pathLst>
                <a:path w="801369" h="146050">
                  <a:moveTo>
                    <a:pt x="144056" y="72707"/>
                  </a:moveTo>
                  <a:lnTo>
                    <a:pt x="138328" y="44589"/>
                  </a:lnTo>
                  <a:lnTo>
                    <a:pt x="127723" y="28803"/>
                  </a:lnTo>
                  <a:lnTo>
                    <a:pt x="127723" y="72707"/>
                  </a:lnTo>
                  <a:lnTo>
                    <a:pt x="123342" y="94869"/>
                  </a:lnTo>
                  <a:lnTo>
                    <a:pt x="111391" y="112890"/>
                  </a:lnTo>
                  <a:lnTo>
                    <a:pt x="93687" y="125006"/>
                  </a:lnTo>
                  <a:lnTo>
                    <a:pt x="72021" y="129425"/>
                  </a:lnTo>
                  <a:lnTo>
                    <a:pt x="50076" y="125006"/>
                  </a:lnTo>
                  <a:lnTo>
                    <a:pt x="32219" y="112890"/>
                  </a:lnTo>
                  <a:lnTo>
                    <a:pt x="20231" y="94869"/>
                  </a:lnTo>
                  <a:lnTo>
                    <a:pt x="15836" y="72707"/>
                  </a:lnTo>
                  <a:lnTo>
                    <a:pt x="20231" y="50838"/>
                  </a:lnTo>
                  <a:lnTo>
                    <a:pt x="32219" y="32969"/>
                  </a:lnTo>
                  <a:lnTo>
                    <a:pt x="50076" y="20916"/>
                  </a:lnTo>
                  <a:lnTo>
                    <a:pt x="72021" y="16484"/>
                  </a:lnTo>
                  <a:lnTo>
                    <a:pt x="93687" y="20916"/>
                  </a:lnTo>
                  <a:lnTo>
                    <a:pt x="111391" y="32969"/>
                  </a:lnTo>
                  <a:lnTo>
                    <a:pt x="123342" y="50838"/>
                  </a:lnTo>
                  <a:lnTo>
                    <a:pt x="127723" y="72707"/>
                  </a:lnTo>
                  <a:lnTo>
                    <a:pt x="127723" y="28803"/>
                  </a:lnTo>
                  <a:lnTo>
                    <a:pt x="122796" y="21450"/>
                  </a:lnTo>
                  <a:lnTo>
                    <a:pt x="115544" y="16484"/>
                  </a:lnTo>
                  <a:lnTo>
                    <a:pt x="99885" y="5778"/>
                  </a:lnTo>
                  <a:lnTo>
                    <a:pt x="72021" y="0"/>
                  </a:lnTo>
                  <a:lnTo>
                    <a:pt x="43954" y="5778"/>
                  </a:lnTo>
                  <a:lnTo>
                    <a:pt x="21056" y="21450"/>
                  </a:lnTo>
                  <a:lnTo>
                    <a:pt x="5638" y="44589"/>
                  </a:lnTo>
                  <a:lnTo>
                    <a:pt x="0" y="72707"/>
                  </a:lnTo>
                  <a:lnTo>
                    <a:pt x="5638" y="101130"/>
                  </a:lnTo>
                  <a:lnTo>
                    <a:pt x="21056" y="124396"/>
                  </a:lnTo>
                  <a:lnTo>
                    <a:pt x="43954" y="140131"/>
                  </a:lnTo>
                  <a:lnTo>
                    <a:pt x="72021" y="145910"/>
                  </a:lnTo>
                  <a:lnTo>
                    <a:pt x="99885" y="140131"/>
                  </a:lnTo>
                  <a:lnTo>
                    <a:pt x="115481" y="129425"/>
                  </a:lnTo>
                  <a:lnTo>
                    <a:pt x="122796" y="124396"/>
                  </a:lnTo>
                  <a:lnTo>
                    <a:pt x="138328" y="101130"/>
                  </a:lnTo>
                  <a:lnTo>
                    <a:pt x="144056" y="72707"/>
                  </a:lnTo>
                  <a:close/>
                </a:path>
                <a:path w="801369" h="146050">
                  <a:moveTo>
                    <a:pt x="273227" y="70777"/>
                  </a:moveTo>
                  <a:lnTo>
                    <a:pt x="268757" y="43370"/>
                  </a:lnTo>
                  <a:lnTo>
                    <a:pt x="255930" y="22872"/>
                  </a:lnTo>
                  <a:lnTo>
                    <a:pt x="255930" y="71742"/>
                  </a:lnTo>
                  <a:lnTo>
                    <a:pt x="252526" y="93535"/>
                  </a:lnTo>
                  <a:lnTo>
                    <a:pt x="242735" y="109308"/>
                  </a:lnTo>
                  <a:lnTo>
                    <a:pt x="227164" y="118922"/>
                  </a:lnTo>
                  <a:lnTo>
                    <a:pt x="206476" y="122161"/>
                  </a:lnTo>
                  <a:lnTo>
                    <a:pt x="178625" y="122161"/>
                  </a:lnTo>
                  <a:lnTo>
                    <a:pt x="178625" y="20358"/>
                  </a:lnTo>
                  <a:lnTo>
                    <a:pt x="205994" y="20358"/>
                  </a:lnTo>
                  <a:lnTo>
                    <a:pt x="227164" y="23761"/>
                  </a:lnTo>
                  <a:lnTo>
                    <a:pt x="242849" y="33693"/>
                  </a:lnTo>
                  <a:lnTo>
                    <a:pt x="252590" y="49809"/>
                  </a:lnTo>
                  <a:lnTo>
                    <a:pt x="255930" y="71742"/>
                  </a:lnTo>
                  <a:lnTo>
                    <a:pt x="255930" y="22872"/>
                  </a:lnTo>
                  <a:lnTo>
                    <a:pt x="252031" y="20358"/>
                  </a:lnTo>
                  <a:lnTo>
                    <a:pt x="235343" y="9842"/>
                  </a:lnTo>
                  <a:lnTo>
                    <a:pt x="207911" y="5334"/>
                  </a:lnTo>
                  <a:lnTo>
                    <a:pt x="162306" y="5334"/>
                  </a:lnTo>
                  <a:lnTo>
                    <a:pt x="162306" y="137668"/>
                  </a:lnTo>
                  <a:lnTo>
                    <a:pt x="206959" y="137668"/>
                  </a:lnTo>
                  <a:lnTo>
                    <a:pt x="234530" y="133019"/>
                  </a:lnTo>
                  <a:lnTo>
                    <a:pt x="251510" y="122161"/>
                  </a:lnTo>
                  <a:lnTo>
                    <a:pt x="255397" y="119672"/>
                  </a:lnTo>
                  <a:lnTo>
                    <a:pt x="268605" y="98615"/>
                  </a:lnTo>
                  <a:lnTo>
                    <a:pt x="273227" y="70777"/>
                  </a:lnTo>
                  <a:close/>
                </a:path>
                <a:path w="801369" h="146050">
                  <a:moveTo>
                    <a:pt x="429768" y="72707"/>
                  </a:moveTo>
                  <a:lnTo>
                    <a:pt x="424040" y="44589"/>
                  </a:lnTo>
                  <a:lnTo>
                    <a:pt x="413435" y="28803"/>
                  </a:lnTo>
                  <a:lnTo>
                    <a:pt x="413435" y="72707"/>
                  </a:lnTo>
                  <a:lnTo>
                    <a:pt x="409054" y="94869"/>
                  </a:lnTo>
                  <a:lnTo>
                    <a:pt x="397103" y="112890"/>
                  </a:lnTo>
                  <a:lnTo>
                    <a:pt x="379399" y="125006"/>
                  </a:lnTo>
                  <a:lnTo>
                    <a:pt x="357733" y="129425"/>
                  </a:lnTo>
                  <a:lnTo>
                    <a:pt x="335788" y="125006"/>
                  </a:lnTo>
                  <a:lnTo>
                    <a:pt x="317944" y="112890"/>
                  </a:lnTo>
                  <a:lnTo>
                    <a:pt x="305943" y="94869"/>
                  </a:lnTo>
                  <a:lnTo>
                    <a:pt x="301548" y="72707"/>
                  </a:lnTo>
                  <a:lnTo>
                    <a:pt x="305943" y="50838"/>
                  </a:lnTo>
                  <a:lnTo>
                    <a:pt x="317944" y="32969"/>
                  </a:lnTo>
                  <a:lnTo>
                    <a:pt x="335788" y="20916"/>
                  </a:lnTo>
                  <a:lnTo>
                    <a:pt x="357733" y="16484"/>
                  </a:lnTo>
                  <a:lnTo>
                    <a:pt x="379399" y="20916"/>
                  </a:lnTo>
                  <a:lnTo>
                    <a:pt x="397103" y="32969"/>
                  </a:lnTo>
                  <a:lnTo>
                    <a:pt x="409054" y="50838"/>
                  </a:lnTo>
                  <a:lnTo>
                    <a:pt x="413435" y="72707"/>
                  </a:lnTo>
                  <a:lnTo>
                    <a:pt x="413435" y="28803"/>
                  </a:lnTo>
                  <a:lnTo>
                    <a:pt x="408508" y="21450"/>
                  </a:lnTo>
                  <a:lnTo>
                    <a:pt x="401256" y="16484"/>
                  </a:lnTo>
                  <a:lnTo>
                    <a:pt x="385597" y="5778"/>
                  </a:lnTo>
                  <a:lnTo>
                    <a:pt x="357733" y="0"/>
                  </a:lnTo>
                  <a:lnTo>
                    <a:pt x="329590" y="5778"/>
                  </a:lnTo>
                  <a:lnTo>
                    <a:pt x="306539" y="21450"/>
                  </a:lnTo>
                  <a:lnTo>
                    <a:pt x="290944" y="44589"/>
                  </a:lnTo>
                  <a:lnTo>
                    <a:pt x="285229" y="72707"/>
                  </a:lnTo>
                  <a:lnTo>
                    <a:pt x="290944" y="101130"/>
                  </a:lnTo>
                  <a:lnTo>
                    <a:pt x="306539" y="124396"/>
                  </a:lnTo>
                  <a:lnTo>
                    <a:pt x="329590" y="140131"/>
                  </a:lnTo>
                  <a:lnTo>
                    <a:pt x="357733" y="145910"/>
                  </a:lnTo>
                  <a:lnTo>
                    <a:pt x="385597" y="140131"/>
                  </a:lnTo>
                  <a:lnTo>
                    <a:pt x="401193" y="129425"/>
                  </a:lnTo>
                  <a:lnTo>
                    <a:pt x="408508" y="124396"/>
                  </a:lnTo>
                  <a:lnTo>
                    <a:pt x="424040" y="101130"/>
                  </a:lnTo>
                  <a:lnTo>
                    <a:pt x="429768" y="72707"/>
                  </a:lnTo>
                  <a:close/>
                </a:path>
                <a:path w="801369" h="146050">
                  <a:moveTo>
                    <a:pt x="544042" y="5334"/>
                  </a:moveTo>
                  <a:lnTo>
                    <a:pt x="528193" y="5334"/>
                  </a:lnTo>
                  <a:lnTo>
                    <a:pt x="528193" y="97434"/>
                  </a:lnTo>
                  <a:lnTo>
                    <a:pt x="528675" y="110528"/>
                  </a:lnTo>
                  <a:lnTo>
                    <a:pt x="457136" y="5334"/>
                  </a:lnTo>
                  <a:lnTo>
                    <a:pt x="440804" y="5334"/>
                  </a:lnTo>
                  <a:lnTo>
                    <a:pt x="440804" y="137668"/>
                  </a:lnTo>
                  <a:lnTo>
                    <a:pt x="456653" y="137668"/>
                  </a:lnTo>
                  <a:lnTo>
                    <a:pt x="456653" y="45085"/>
                  </a:lnTo>
                  <a:lnTo>
                    <a:pt x="456171" y="31026"/>
                  </a:lnTo>
                  <a:lnTo>
                    <a:pt x="527723" y="137668"/>
                  </a:lnTo>
                  <a:lnTo>
                    <a:pt x="544042" y="137668"/>
                  </a:lnTo>
                  <a:lnTo>
                    <a:pt x="544042" y="5334"/>
                  </a:lnTo>
                  <a:close/>
                </a:path>
                <a:path w="801369" h="146050">
                  <a:moveTo>
                    <a:pt x="665530" y="4775"/>
                  </a:moveTo>
                  <a:lnTo>
                    <a:pt x="564210" y="4775"/>
                  </a:lnTo>
                  <a:lnTo>
                    <a:pt x="564210" y="21361"/>
                  </a:lnTo>
                  <a:lnTo>
                    <a:pt x="606475" y="21361"/>
                  </a:lnTo>
                  <a:lnTo>
                    <a:pt x="606475" y="137426"/>
                  </a:lnTo>
                  <a:lnTo>
                    <a:pt x="623277" y="137426"/>
                  </a:lnTo>
                  <a:lnTo>
                    <a:pt x="623277" y="21361"/>
                  </a:lnTo>
                  <a:lnTo>
                    <a:pt x="665530" y="21361"/>
                  </a:lnTo>
                  <a:lnTo>
                    <a:pt x="665530" y="4775"/>
                  </a:lnTo>
                  <a:close/>
                </a:path>
                <a:path w="801369" h="146050">
                  <a:moveTo>
                    <a:pt x="800963" y="72707"/>
                  </a:moveTo>
                  <a:lnTo>
                    <a:pt x="795248" y="44589"/>
                  </a:lnTo>
                  <a:lnTo>
                    <a:pt x="784644" y="28854"/>
                  </a:lnTo>
                  <a:lnTo>
                    <a:pt x="784644" y="72707"/>
                  </a:lnTo>
                  <a:lnTo>
                    <a:pt x="780262" y="94869"/>
                  </a:lnTo>
                  <a:lnTo>
                    <a:pt x="768261" y="112890"/>
                  </a:lnTo>
                  <a:lnTo>
                    <a:pt x="750404" y="125006"/>
                  </a:lnTo>
                  <a:lnTo>
                    <a:pt x="728446" y="129425"/>
                  </a:lnTo>
                  <a:lnTo>
                    <a:pt x="706780" y="125006"/>
                  </a:lnTo>
                  <a:lnTo>
                    <a:pt x="689089" y="112890"/>
                  </a:lnTo>
                  <a:lnTo>
                    <a:pt x="677138" y="94869"/>
                  </a:lnTo>
                  <a:lnTo>
                    <a:pt x="672757" y="72707"/>
                  </a:lnTo>
                  <a:lnTo>
                    <a:pt x="677138" y="50838"/>
                  </a:lnTo>
                  <a:lnTo>
                    <a:pt x="689089" y="32969"/>
                  </a:lnTo>
                  <a:lnTo>
                    <a:pt x="706780" y="20916"/>
                  </a:lnTo>
                  <a:lnTo>
                    <a:pt x="728446" y="16484"/>
                  </a:lnTo>
                  <a:lnTo>
                    <a:pt x="750404" y="20916"/>
                  </a:lnTo>
                  <a:lnTo>
                    <a:pt x="768261" y="32969"/>
                  </a:lnTo>
                  <a:lnTo>
                    <a:pt x="780262" y="50838"/>
                  </a:lnTo>
                  <a:lnTo>
                    <a:pt x="784644" y="72707"/>
                  </a:lnTo>
                  <a:lnTo>
                    <a:pt x="784644" y="28854"/>
                  </a:lnTo>
                  <a:lnTo>
                    <a:pt x="779665" y="21450"/>
                  </a:lnTo>
                  <a:lnTo>
                    <a:pt x="772363" y="16484"/>
                  </a:lnTo>
                  <a:lnTo>
                    <a:pt x="756602" y="5778"/>
                  </a:lnTo>
                  <a:lnTo>
                    <a:pt x="728446" y="0"/>
                  </a:lnTo>
                  <a:lnTo>
                    <a:pt x="700595" y="5778"/>
                  </a:lnTo>
                  <a:lnTo>
                    <a:pt x="677684" y="21450"/>
                  </a:lnTo>
                  <a:lnTo>
                    <a:pt x="662152" y="44589"/>
                  </a:lnTo>
                  <a:lnTo>
                    <a:pt x="656437" y="72707"/>
                  </a:lnTo>
                  <a:lnTo>
                    <a:pt x="662152" y="101130"/>
                  </a:lnTo>
                  <a:lnTo>
                    <a:pt x="677684" y="124396"/>
                  </a:lnTo>
                  <a:lnTo>
                    <a:pt x="700595" y="140131"/>
                  </a:lnTo>
                  <a:lnTo>
                    <a:pt x="728446" y="145910"/>
                  </a:lnTo>
                  <a:lnTo>
                    <a:pt x="756602" y="140131"/>
                  </a:lnTo>
                  <a:lnTo>
                    <a:pt x="772287" y="129425"/>
                  </a:lnTo>
                  <a:lnTo>
                    <a:pt x="779665" y="124396"/>
                  </a:lnTo>
                  <a:lnTo>
                    <a:pt x="795248" y="101130"/>
                  </a:lnTo>
                  <a:lnTo>
                    <a:pt x="800963" y="72707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99265" y="5893204"/>
              <a:ext cx="127756" cy="15608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46223" y="5893204"/>
              <a:ext cx="248279" cy="15899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14153" y="5893204"/>
              <a:ext cx="167120" cy="15608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410588" y="5893204"/>
              <a:ext cx="44450" cy="156210"/>
            </a:xfrm>
            <a:custGeom>
              <a:avLst/>
              <a:gdLst/>
              <a:ahLst/>
              <a:cxnLst/>
              <a:rect l="l" t="t" r="r" b="b"/>
              <a:pathLst>
                <a:path w="44450" h="156210">
                  <a:moveTo>
                    <a:pt x="44164" y="0"/>
                  </a:moveTo>
                  <a:lnTo>
                    <a:pt x="0" y="0"/>
                  </a:lnTo>
                  <a:lnTo>
                    <a:pt x="0" y="156089"/>
                  </a:lnTo>
                  <a:lnTo>
                    <a:pt x="44164" y="156089"/>
                  </a:lnTo>
                  <a:lnTo>
                    <a:pt x="44164" y="0"/>
                  </a:lnTo>
                  <a:close/>
                </a:path>
              </a:pathLst>
            </a:custGeom>
            <a:solidFill>
              <a:srgbClr val="001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82082" y="5893204"/>
              <a:ext cx="137869" cy="15996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48754" y="5893204"/>
              <a:ext cx="164549" cy="15608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732058" y="5875267"/>
              <a:ext cx="8890" cy="193675"/>
            </a:xfrm>
            <a:custGeom>
              <a:avLst/>
              <a:gdLst/>
              <a:ahLst/>
              <a:cxnLst/>
              <a:rect l="l" t="t" r="r" b="b"/>
              <a:pathLst>
                <a:path w="8889" h="193675">
                  <a:moveTo>
                    <a:pt x="8640" y="0"/>
                  </a:moveTo>
                  <a:lnTo>
                    <a:pt x="0" y="0"/>
                  </a:lnTo>
                  <a:lnTo>
                    <a:pt x="0" y="193416"/>
                  </a:lnTo>
                  <a:lnTo>
                    <a:pt x="8640" y="193416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001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952750" y="2727451"/>
            <a:ext cx="17729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Rol</a:t>
            </a:r>
            <a:r>
              <a:rPr sz="1100" spc="-1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Amp.</a:t>
            </a:r>
            <a:r>
              <a:rPr sz="1100" spc="-5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2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Doc</a:t>
            </a:r>
            <a:r>
              <a:rPr sz="1100" spc="-3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Ortodôntica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73704" y="4004817"/>
            <a:ext cx="167576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Rol</a:t>
            </a:r>
            <a:r>
              <a:rPr sz="1100" spc="-2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Ampliado</a:t>
            </a:r>
            <a:r>
              <a:rPr sz="1100" spc="-4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3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Ortodontia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986785" y="4579365"/>
            <a:ext cx="15024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Rol</a:t>
            </a:r>
            <a:r>
              <a:rPr sz="1100" spc="-2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Ampliado</a:t>
            </a:r>
            <a:r>
              <a:rPr sz="1100" spc="-4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3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Prótese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90691" y="2618308"/>
            <a:ext cx="1277620" cy="160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lang="pt-BR" sz="2400" b="1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1795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lang="pt-BR" sz="2400" b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2400" b="1" spc="-70" dirty="0">
                <a:solidFill>
                  <a:srgbClr val="001F5F"/>
                </a:solidFill>
                <a:latin typeface="Arial"/>
                <a:cs typeface="Arial"/>
              </a:rPr>
              <a:t>71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90438" y="1971497"/>
            <a:ext cx="12674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2400" b="1" spc="-70" dirty="0">
                <a:solidFill>
                  <a:srgbClr val="001F5F"/>
                </a:solidFill>
                <a:latin typeface="Arial"/>
                <a:cs typeface="Arial"/>
              </a:rPr>
              <a:t>21,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90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311385" y="5654446"/>
            <a:ext cx="1438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25</a:t>
            </a:r>
            <a:r>
              <a:rPr lang="pt-BR" sz="2400" b="1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311385" y="3182492"/>
            <a:ext cx="1269365" cy="218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lang="pt-BR" sz="2400" b="1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2400" b="1" spc="-75" dirty="0">
                <a:solidFill>
                  <a:srgbClr val="001F5F"/>
                </a:solidFill>
                <a:latin typeface="Arial"/>
                <a:cs typeface="Arial"/>
              </a:rPr>
              <a:t>61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r>
              <a:rPr lang="pt-BR" sz="2400" b="1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lang="pt-BR" sz="2400" b="1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311385" y="1758239"/>
            <a:ext cx="1292225" cy="118364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78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2400" b="1" dirty="0">
                <a:solidFill>
                  <a:srgbClr val="001F5F"/>
                </a:solidFill>
                <a:latin typeface="Arial"/>
                <a:cs typeface="Arial"/>
              </a:rPr>
              <a:t>19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R$</a:t>
            </a:r>
            <a:r>
              <a:rPr sz="2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BR" sz="2400" b="1" spc="-65" dirty="0">
                <a:solidFill>
                  <a:srgbClr val="001F5F"/>
                </a:solidFill>
                <a:latin typeface="Arial"/>
                <a:cs typeface="Arial"/>
              </a:rPr>
              <a:t>21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,90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938652" y="5168900"/>
            <a:ext cx="20427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Rol</a:t>
            </a:r>
            <a:r>
              <a:rPr sz="1100" spc="-1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Ampliado</a:t>
            </a:r>
            <a:r>
              <a:rPr sz="1100" spc="-3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2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EC7C30"/>
                </a:solidFill>
                <a:latin typeface="Arial MT"/>
                <a:cs typeface="Arial MT"/>
              </a:rPr>
              <a:t>Orto</a:t>
            </a:r>
            <a:r>
              <a:rPr sz="1100" spc="-4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2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Prótese</a:t>
            </a:r>
            <a:r>
              <a:rPr sz="1100" spc="-6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 </a:t>
            </a:r>
            <a:r>
              <a:rPr sz="1100" spc="-29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Clareamento</a:t>
            </a:r>
            <a:r>
              <a:rPr sz="1100" spc="-6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convencional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945383" y="5759297"/>
            <a:ext cx="20427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Rol</a:t>
            </a:r>
            <a:r>
              <a:rPr sz="1100" spc="-1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Ampliado</a:t>
            </a:r>
            <a:r>
              <a:rPr sz="1100" spc="-3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2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EC7C30"/>
                </a:solidFill>
                <a:latin typeface="Arial MT"/>
                <a:cs typeface="Arial MT"/>
              </a:rPr>
              <a:t>Orto</a:t>
            </a:r>
            <a:r>
              <a:rPr sz="1100" spc="-4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2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Prótese</a:t>
            </a:r>
            <a:r>
              <a:rPr sz="1100" spc="-6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 </a:t>
            </a:r>
            <a:r>
              <a:rPr sz="1100" spc="-29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EC7C30"/>
                </a:solidFill>
                <a:latin typeface="Arial MT"/>
                <a:cs typeface="Arial MT"/>
              </a:rPr>
              <a:t>Implante</a:t>
            </a:r>
            <a:r>
              <a:rPr sz="1100" spc="-4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+</a:t>
            </a:r>
            <a:r>
              <a:rPr sz="1100" spc="-2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Clareamento</a:t>
            </a:r>
            <a:r>
              <a:rPr sz="1100" spc="-65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a</a:t>
            </a:r>
            <a:r>
              <a:rPr sz="1100" spc="-20" dirty="0">
                <a:solidFill>
                  <a:srgbClr val="EC7C3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EC7C30"/>
                </a:solidFill>
                <a:latin typeface="Arial MT"/>
                <a:cs typeface="Arial MT"/>
              </a:rPr>
              <a:t>laser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13260" y="1855025"/>
            <a:ext cx="4615180" cy="542925"/>
          </a:xfrm>
          <a:custGeom>
            <a:avLst/>
            <a:gdLst/>
            <a:ahLst/>
            <a:cxnLst/>
            <a:rect l="l" t="t" r="r" b="b"/>
            <a:pathLst>
              <a:path w="4615180" h="542925">
                <a:moveTo>
                  <a:pt x="0" y="271271"/>
                </a:moveTo>
                <a:lnTo>
                  <a:pt x="4370" y="222499"/>
                </a:lnTo>
                <a:lnTo>
                  <a:pt x="16971" y="176600"/>
                </a:lnTo>
                <a:lnTo>
                  <a:pt x="37036" y="134337"/>
                </a:lnTo>
                <a:lnTo>
                  <a:pt x="63798" y="96478"/>
                </a:lnTo>
                <a:lnTo>
                  <a:pt x="96493" y="63786"/>
                </a:lnTo>
                <a:lnTo>
                  <a:pt x="134354" y="37027"/>
                </a:lnTo>
                <a:lnTo>
                  <a:pt x="176615" y="16966"/>
                </a:lnTo>
                <a:lnTo>
                  <a:pt x="222509" y="4369"/>
                </a:lnTo>
                <a:lnTo>
                  <a:pt x="271272" y="0"/>
                </a:lnTo>
                <a:lnTo>
                  <a:pt x="4343400" y="0"/>
                </a:lnTo>
                <a:lnTo>
                  <a:pt x="4392172" y="4369"/>
                </a:lnTo>
                <a:lnTo>
                  <a:pt x="4438071" y="16966"/>
                </a:lnTo>
                <a:lnTo>
                  <a:pt x="4480334" y="37027"/>
                </a:lnTo>
                <a:lnTo>
                  <a:pt x="4518193" y="63786"/>
                </a:lnTo>
                <a:lnTo>
                  <a:pt x="4550885" y="96478"/>
                </a:lnTo>
                <a:lnTo>
                  <a:pt x="4577644" y="134337"/>
                </a:lnTo>
                <a:lnTo>
                  <a:pt x="4597705" y="176600"/>
                </a:lnTo>
                <a:lnTo>
                  <a:pt x="4610302" y="222499"/>
                </a:lnTo>
                <a:lnTo>
                  <a:pt x="4614672" y="271271"/>
                </a:lnTo>
                <a:lnTo>
                  <a:pt x="4610302" y="320044"/>
                </a:lnTo>
                <a:lnTo>
                  <a:pt x="4597705" y="365943"/>
                </a:lnTo>
                <a:lnTo>
                  <a:pt x="4577644" y="408206"/>
                </a:lnTo>
                <a:lnTo>
                  <a:pt x="4550885" y="446065"/>
                </a:lnTo>
                <a:lnTo>
                  <a:pt x="4518193" y="478757"/>
                </a:lnTo>
                <a:lnTo>
                  <a:pt x="4480334" y="505516"/>
                </a:lnTo>
                <a:lnTo>
                  <a:pt x="4438071" y="525577"/>
                </a:lnTo>
                <a:lnTo>
                  <a:pt x="4392172" y="538174"/>
                </a:lnTo>
                <a:lnTo>
                  <a:pt x="4343400" y="542543"/>
                </a:lnTo>
                <a:lnTo>
                  <a:pt x="271272" y="542543"/>
                </a:lnTo>
                <a:lnTo>
                  <a:pt x="222509" y="538174"/>
                </a:lnTo>
                <a:lnTo>
                  <a:pt x="176615" y="525577"/>
                </a:lnTo>
                <a:lnTo>
                  <a:pt x="134354" y="505516"/>
                </a:lnTo>
                <a:lnTo>
                  <a:pt x="96493" y="478757"/>
                </a:lnTo>
                <a:lnTo>
                  <a:pt x="63798" y="446065"/>
                </a:lnTo>
                <a:lnTo>
                  <a:pt x="37036" y="408206"/>
                </a:lnTo>
                <a:lnTo>
                  <a:pt x="16971" y="365943"/>
                </a:lnTo>
                <a:lnTo>
                  <a:pt x="4370" y="320044"/>
                </a:lnTo>
                <a:lnTo>
                  <a:pt x="0" y="271271"/>
                </a:lnTo>
                <a:close/>
              </a:path>
            </a:pathLst>
          </a:custGeom>
          <a:ln w="952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1732" y="160731"/>
            <a:ext cx="441325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Tabela</a:t>
            </a:r>
            <a:r>
              <a:rPr sz="1700" b="1" spc="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de</a:t>
            </a:r>
            <a:r>
              <a:rPr sz="1700" b="1" spc="-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0066F3"/>
                </a:solidFill>
                <a:latin typeface="Arial"/>
                <a:cs typeface="Arial"/>
              </a:rPr>
              <a:t>Preços</a:t>
            </a:r>
            <a:r>
              <a:rPr sz="1700" b="1" spc="3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lang="pt-BR" sz="1700" b="1" spc="-5" dirty="0">
                <a:solidFill>
                  <a:srgbClr val="0066F3"/>
                </a:solidFill>
                <a:latin typeface="Arial"/>
                <a:cs typeface="Arial"/>
              </a:rPr>
              <a:t>Empresarial 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78" y="268224"/>
            <a:ext cx="604994" cy="12496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94905" y="2034559"/>
            <a:ext cx="11455909" cy="4083177"/>
            <a:chOff x="562355" y="2127504"/>
            <a:chExt cx="11455909" cy="4083177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2127504"/>
              <a:ext cx="161544" cy="1767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2444496"/>
              <a:ext cx="161544" cy="1767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2764536"/>
              <a:ext cx="161544" cy="1767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3084576"/>
              <a:ext cx="161544" cy="1767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3749040"/>
              <a:ext cx="161544" cy="1767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4081272"/>
              <a:ext cx="161544" cy="1767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4413504"/>
              <a:ext cx="161544" cy="1767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5029200"/>
              <a:ext cx="161544" cy="1767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5337048"/>
              <a:ext cx="161544" cy="1767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5684519"/>
              <a:ext cx="161544" cy="1767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3416808"/>
              <a:ext cx="161544" cy="1767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4745736"/>
              <a:ext cx="161544" cy="1767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0" y="5977127"/>
              <a:ext cx="161544" cy="1767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77595" y="5667756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2"/>
                  </a:moveTo>
                  <a:lnTo>
                    <a:pt x="4370" y="222509"/>
                  </a:lnTo>
                  <a:lnTo>
                    <a:pt x="16971" y="176615"/>
                  </a:lnTo>
                  <a:lnTo>
                    <a:pt x="37036" y="134354"/>
                  </a:lnTo>
                  <a:lnTo>
                    <a:pt x="63798" y="96493"/>
                  </a:lnTo>
                  <a:lnTo>
                    <a:pt x="96493" y="63798"/>
                  </a:lnTo>
                  <a:lnTo>
                    <a:pt x="134354" y="37036"/>
                  </a:lnTo>
                  <a:lnTo>
                    <a:pt x="176615" y="16971"/>
                  </a:lnTo>
                  <a:lnTo>
                    <a:pt x="222509" y="4370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70"/>
                  </a:lnTo>
                  <a:lnTo>
                    <a:pt x="4438071" y="16971"/>
                  </a:lnTo>
                  <a:lnTo>
                    <a:pt x="4480334" y="37036"/>
                  </a:lnTo>
                  <a:lnTo>
                    <a:pt x="4518193" y="63798"/>
                  </a:lnTo>
                  <a:lnTo>
                    <a:pt x="4550885" y="96493"/>
                  </a:lnTo>
                  <a:lnTo>
                    <a:pt x="4577644" y="134354"/>
                  </a:lnTo>
                  <a:lnTo>
                    <a:pt x="4597705" y="176615"/>
                  </a:lnTo>
                  <a:lnTo>
                    <a:pt x="4610302" y="222509"/>
                  </a:lnTo>
                  <a:lnTo>
                    <a:pt x="4614671" y="271272"/>
                  </a:lnTo>
                  <a:lnTo>
                    <a:pt x="4610302" y="320034"/>
                  </a:lnTo>
                  <a:lnTo>
                    <a:pt x="4597705" y="365928"/>
                  </a:lnTo>
                  <a:lnTo>
                    <a:pt x="4577644" y="408189"/>
                  </a:lnTo>
                  <a:lnTo>
                    <a:pt x="4550885" y="446050"/>
                  </a:lnTo>
                  <a:lnTo>
                    <a:pt x="4518193" y="478745"/>
                  </a:lnTo>
                  <a:lnTo>
                    <a:pt x="4480334" y="505507"/>
                  </a:lnTo>
                  <a:lnTo>
                    <a:pt x="4438071" y="525572"/>
                  </a:lnTo>
                  <a:lnTo>
                    <a:pt x="4392172" y="538173"/>
                  </a:lnTo>
                  <a:lnTo>
                    <a:pt x="4343400" y="542544"/>
                  </a:lnTo>
                  <a:lnTo>
                    <a:pt x="271272" y="542544"/>
                  </a:lnTo>
                  <a:lnTo>
                    <a:pt x="222509" y="538173"/>
                  </a:lnTo>
                  <a:lnTo>
                    <a:pt x="176615" y="525572"/>
                  </a:lnTo>
                  <a:lnTo>
                    <a:pt x="134354" y="505507"/>
                  </a:lnTo>
                  <a:lnTo>
                    <a:pt x="96493" y="478745"/>
                  </a:lnTo>
                  <a:lnTo>
                    <a:pt x="63798" y="446050"/>
                  </a:lnTo>
                  <a:lnTo>
                    <a:pt x="37036" y="408189"/>
                  </a:lnTo>
                  <a:lnTo>
                    <a:pt x="16971" y="365928"/>
                  </a:lnTo>
                  <a:lnTo>
                    <a:pt x="4370" y="320034"/>
                  </a:lnTo>
                  <a:lnTo>
                    <a:pt x="0" y="271272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0643" y="5061204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2"/>
                  </a:moveTo>
                  <a:lnTo>
                    <a:pt x="4370" y="222499"/>
                  </a:lnTo>
                  <a:lnTo>
                    <a:pt x="16971" y="176600"/>
                  </a:lnTo>
                  <a:lnTo>
                    <a:pt x="37036" y="134337"/>
                  </a:lnTo>
                  <a:lnTo>
                    <a:pt x="63798" y="96478"/>
                  </a:lnTo>
                  <a:lnTo>
                    <a:pt x="96493" y="63786"/>
                  </a:lnTo>
                  <a:lnTo>
                    <a:pt x="134354" y="37027"/>
                  </a:lnTo>
                  <a:lnTo>
                    <a:pt x="176615" y="16966"/>
                  </a:lnTo>
                  <a:lnTo>
                    <a:pt x="222509" y="4369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69"/>
                  </a:lnTo>
                  <a:lnTo>
                    <a:pt x="4438071" y="16966"/>
                  </a:lnTo>
                  <a:lnTo>
                    <a:pt x="4480334" y="37027"/>
                  </a:lnTo>
                  <a:lnTo>
                    <a:pt x="4518193" y="63786"/>
                  </a:lnTo>
                  <a:lnTo>
                    <a:pt x="4550885" y="96478"/>
                  </a:lnTo>
                  <a:lnTo>
                    <a:pt x="4577644" y="134337"/>
                  </a:lnTo>
                  <a:lnTo>
                    <a:pt x="4597705" y="176600"/>
                  </a:lnTo>
                  <a:lnTo>
                    <a:pt x="4610302" y="222499"/>
                  </a:lnTo>
                  <a:lnTo>
                    <a:pt x="4614672" y="271272"/>
                  </a:lnTo>
                  <a:lnTo>
                    <a:pt x="4610302" y="320044"/>
                  </a:lnTo>
                  <a:lnTo>
                    <a:pt x="4597705" y="365943"/>
                  </a:lnTo>
                  <a:lnTo>
                    <a:pt x="4577644" y="408206"/>
                  </a:lnTo>
                  <a:lnTo>
                    <a:pt x="4550885" y="446065"/>
                  </a:lnTo>
                  <a:lnTo>
                    <a:pt x="4518193" y="478757"/>
                  </a:lnTo>
                  <a:lnTo>
                    <a:pt x="4480334" y="505516"/>
                  </a:lnTo>
                  <a:lnTo>
                    <a:pt x="4438071" y="525577"/>
                  </a:lnTo>
                  <a:lnTo>
                    <a:pt x="4392172" y="538174"/>
                  </a:lnTo>
                  <a:lnTo>
                    <a:pt x="4343400" y="542544"/>
                  </a:lnTo>
                  <a:lnTo>
                    <a:pt x="271272" y="542544"/>
                  </a:lnTo>
                  <a:lnTo>
                    <a:pt x="222509" y="538174"/>
                  </a:lnTo>
                  <a:lnTo>
                    <a:pt x="176615" y="525577"/>
                  </a:lnTo>
                  <a:lnTo>
                    <a:pt x="134354" y="505516"/>
                  </a:lnTo>
                  <a:lnTo>
                    <a:pt x="96493" y="478757"/>
                  </a:lnTo>
                  <a:lnTo>
                    <a:pt x="63798" y="446065"/>
                  </a:lnTo>
                  <a:lnTo>
                    <a:pt x="37036" y="408206"/>
                  </a:lnTo>
                  <a:lnTo>
                    <a:pt x="16971" y="365943"/>
                  </a:lnTo>
                  <a:lnTo>
                    <a:pt x="4370" y="320044"/>
                  </a:lnTo>
                  <a:lnTo>
                    <a:pt x="0" y="271272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499" y="4439411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1"/>
                  </a:moveTo>
                  <a:lnTo>
                    <a:pt x="4370" y="222499"/>
                  </a:lnTo>
                  <a:lnTo>
                    <a:pt x="16971" y="176600"/>
                  </a:lnTo>
                  <a:lnTo>
                    <a:pt x="37036" y="134337"/>
                  </a:lnTo>
                  <a:lnTo>
                    <a:pt x="63798" y="96478"/>
                  </a:lnTo>
                  <a:lnTo>
                    <a:pt x="96493" y="63786"/>
                  </a:lnTo>
                  <a:lnTo>
                    <a:pt x="134354" y="37027"/>
                  </a:lnTo>
                  <a:lnTo>
                    <a:pt x="176615" y="16966"/>
                  </a:lnTo>
                  <a:lnTo>
                    <a:pt x="222509" y="4369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69"/>
                  </a:lnTo>
                  <a:lnTo>
                    <a:pt x="4438071" y="16966"/>
                  </a:lnTo>
                  <a:lnTo>
                    <a:pt x="4480334" y="37027"/>
                  </a:lnTo>
                  <a:lnTo>
                    <a:pt x="4518193" y="63786"/>
                  </a:lnTo>
                  <a:lnTo>
                    <a:pt x="4550885" y="96478"/>
                  </a:lnTo>
                  <a:lnTo>
                    <a:pt x="4577644" y="134337"/>
                  </a:lnTo>
                  <a:lnTo>
                    <a:pt x="4597705" y="176600"/>
                  </a:lnTo>
                  <a:lnTo>
                    <a:pt x="4610302" y="222499"/>
                  </a:lnTo>
                  <a:lnTo>
                    <a:pt x="4614672" y="271271"/>
                  </a:lnTo>
                  <a:lnTo>
                    <a:pt x="4610302" y="320044"/>
                  </a:lnTo>
                  <a:lnTo>
                    <a:pt x="4597705" y="365943"/>
                  </a:lnTo>
                  <a:lnTo>
                    <a:pt x="4577644" y="408206"/>
                  </a:lnTo>
                  <a:lnTo>
                    <a:pt x="4550885" y="446065"/>
                  </a:lnTo>
                  <a:lnTo>
                    <a:pt x="4518193" y="478757"/>
                  </a:lnTo>
                  <a:lnTo>
                    <a:pt x="4480334" y="505516"/>
                  </a:lnTo>
                  <a:lnTo>
                    <a:pt x="4438071" y="525577"/>
                  </a:lnTo>
                  <a:lnTo>
                    <a:pt x="4392172" y="538174"/>
                  </a:lnTo>
                  <a:lnTo>
                    <a:pt x="4343400" y="542544"/>
                  </a:lnTo>
                  <a:lnTo>
                    <a:pt x="271272" y="542544"/>
                  </a:lnTo>
                  <a:lnTo>
                    <a:pt x="222509" y="538174"/>
                  </a:lnTo>
                  <a:lnTo>
                    <a:pt x="176615" y="525577"/>
                  </a:lnTo>
                  <a:lnTo>
                    <a:pt x="134354" y="505516"/>
                  </a:lnTo>
                  <a:lnTo>
                    <a:pt x="96493" y="478757"/>
                  </a:lnTo>
                  <a:lnTo>
                    <a:pt x="63798" y="446065"/>
                  </a:lnTo>
                  <a:lnTo>
                    <a:pt x="37036" y="408206"/>
                  </a:lnTo>
                  <a:lnTo>
                    <a:pt x="16971" y="365943"/>
                  </a:lnTo>
                  <a:lnTo>
                    <a:pt x="4370" y="320044"/>
                  </a:lnTo>
                  <a:lnTo>
                    <a:pt x="0" y="27127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2355" y="3817620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1"/>
                  </a:moveTo>
                  <a:lnTo>
                    <a:pt x="4370" y="222499"/>
                  </a:lnTo>
                  <a:lnTo>
                    <a:pt x="16971" y="176600"/>
                  </a:lnTo>
                  <a:lnTo>
                    <a:pt x="37036" y="134337"/>
                  </a:lnTo>
                  <a:lnTo>
                    <a:pt x="63798" y="96478"/>
                  </a:lnTo>
                  <a:lnTo>
                    <a:pt x="96493" y="63786"/>
                  </a:lnTo>
                  <a:lnTo>
                    <a:pt x="134354" y="37027"/>
                  </a:lnTo>
                  <a:lnTo>
                    <a:pt x="176615" y="16966"/>
                  </a:lnTo>
                  <a:lnTo>
                    <a:pt x="222509" y="4369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69"/>
                  </a:lnTo>
                  <a:lnTo>
                    <a:pt x="4438071" y="16966"/>
                  </a:lnTo>
                  <a:lnTo>
                    <a:pt x="4480334" y="37027"/>
                  </a:lnTo>
                  <a:lnTo>
                    <a:pt x="4518193" y="63786"/>
                  </a:lnTo>
                  <a:lnTo>
                    <a:pt x="4550885" y="96478"/>
                  </a:lnTo>
                  <a:lnTo>
                    <a:pt x="4577644" y="134337"/>
                  </a:lnTo>
                  <a:lnTo>
                    <a:pt x="4597705" y="176600"/>
                  </a:lnTo>
                  <a:lnTo>
                    <a:pt x="4610302" y="222499"/>
                  </a:lnTo>
                  <a:lnTo>
                    <a:pt x="4614672" y="271271"/>
                  </a:lnTo>
                  <a:lnTo>
                    <a:pt x="4610302" y="320044"/>
                  </a:lnTo>
                  <a:lnTo>
                    <a:pt x="4597705" y="365943"/>
                  </a:lnTo>
                  <a:lnTo>
                    <a:pt x="4577644" y="408206"/>
                  </a:lnTo>
                  <a:lnTo>
                    <a:pt x="4550885" y="446065"/>
                  </a:lnTo>
                  <a:lnTo>
                    <a:pt x="4518193" y="478757"/>
                  </a:lnTo>
                  <a:lnTo>
                    <a:pt x="4480334" y="505516"/>
                  </a:lnTo>
                  <a:lnTo>
                    <a:pt x="4438071" y="525577"/>
                  </a:lnTo>
                  <a:lnTo>
                    <a:pt x="4392172" y="538174"/>
                  </a:lnTo>
                  <a:lnTo>
                    <a:pt x="4343400" y="542543"/>
                  </a:lnTo>
                  <a:lnTo>
                    <a:pt x="271272" y="542543"/>
                  </a:lnTo>
                  <a:lnTo>
                    <a:pt x="222509" y="538174"/>
                  </a:lnTo>
                  <a:lnTo>
                    <a:pt x="176615" y="525577"/>
                  </a:lnTo>
                  <a:lnTo>
                    <a:pt x="134354" y="505516"/>
                  </a:lnTo>
                  <a:lnTo>
                    <a:pt x="96493" y="478757"/>
                  </a:lnTo>
                  <a:lnTo>
                    <a:pt x="63798" y="446065"/>
                  </a:lnTo>
                  <a:lnTo>
                    <a:pt x="37036" y="408206"/>
                  </a:lnTo>
                  <a:lnTo>
                    <a:pt x="16971" y="365943"/>
                  </a:lnTo>
                  <a:lnTo>
                    <a:pt x="4370" y="320044"/>
                  </a:lnTo>
                  <a:lnTo>
                    <a:pt x="0" y="27127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8931" y="2555748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2"/>
                  </a:moveTo>
                  <a:lnTo>
                    <a:pt x="4370" y="222499"/>
                  </a:lnTo>
                  <a:lnTo>
                    <a:pt x="16971" y="176600"/>
                  </a:lnTo>
                  <a:lnTo>
                    <a:pt x="37036" y="134337"/>
                  </a:lnTo>
                  <a:lnTo>
                    <a:pt x="63798" y="96478"/>
                  </a:lnTo>
                  <a:lnTo>
                    <a:pt x="96493" y="63786"/>
                  </a:lnTo>
                  <a:lnTo>
                    <a:pt x="134354" y="37027"/>
                  </a:lnTo>
                  <a:lnTo>
                    <a:pt x="176615" y="16966"/>
                  </a:lnTo>
                  <a:lnTo>
                    <a:pt x="222509" y="4369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69"/>
                  </a:lnTo>
                  <a:lnTo>
                    <a:pt x="4438071" y="16966"/>
                  </a:lnTo>
                  <a:lnTo>
                    <a:pt x="4480334" y="37027"/>
                  </a:lnTo>
                  <a:lnTo>
                    <a:pt x="4518193" y="63786"/>
                  </a:lnTo>
                  <a:lnTo>
                    <a:pt x="4550885" y="96478"/>
                  </a:lnTo>
                  <a:lnTo>
                    <a:pt x="4577644" y="134337"/>
                  </a:lnTo>
                  <a:lnTo>
                    <a:pt x="4597705" y="176600"/>
                  </a:lnTo>
                  <a:lnTo>
                    <a:pt x="4610302" y="222499"/>
                  </a:lnTo>
                  <a:lnTo>
                    <a:pt x="4614672" y="271272"/>
                  </a:lnTo>
                  <a:lnTo>
                    <a:pt x="4610302" y="320044"/>
                  </a:lnTo>
                  <a:lnTo>
                    <a:pt x="4597705" y="365943"/>
                  </a:lnTo>
                  <a:lnTo>
                    <a:pt x="4577644" y="408206"/>
                  </a:lnTo>
                  <a:lnTo>
                    <a:pt x="4550885" y="446065"/>
                  </a:lnTo>
                  <a:lnTo>
                    <a:pt x="4518193" y="478757"/>
                  </a:lnTo>
                  <a:lnTo>
                    <a:pt x="4480334" y="505516"/>
                  </a:lnTo>
                  <a:lnTo>
                    <a:pt x="4438071" y="525577"/>
                  </a:lnTo>
                  <a:lnTo>
                    <a:pt x="4392172" y="538174"/>
                  </a:lnTo>
                  <a:lnTo>
                    <a:pt x="4343400" y="542543"/>
                  </a:lnTo>
                  <a:lnTo>
                    <a:pt x="271272" y="542543"/>
                  </a:lnTo>
                  <a:lnTo>
                    <a:pt x="222509" y="538174"/>
                  </a:lnTo>
                  <a:lnTo>
                    <a:pt x="176615" y="525577"/>
                  </a:lnTo>
                  <a:lnTo>
                    <a:pt x="134354" y="505516"/>
                  </a:lnTo>
                  <a:lnTo>
                    <a:pt x="96493" y="478757"/>
                  </a:lnTo>
                  <a:lnTo>
                    <a:pt x="63798" y="446065"/>
                  </a:lnTo>
                  <a:lnTo>
                    <a:pt x="37036" y="408206"/>
                  </a:lnTo>
                  <a:lnTo>
                    <a:pt x="16971" y="365943"/>
                  </a:lnTo>
                  <a:lnTo>
                    <a:pt x="4370" y="320044"/>
                  </a:lnTo>
                  <a:lnTo>
                    <a:pt x="0" y="271272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0643" y="3189732"/>
              <a:ext cx="4615180" cy="542925"/>
            </a:xfrm>
            <a:custGeom>
              <a:avLst/>
              <a:gdLst/>
              <a:ahLst/>
              <a:cxnLst/>
              <a:rect l="l" t="t" r="r" b="b"/>
              <a:pathLst>
                <a:path w="4615180" h="542925">
                  <a:moveTo>
                    <a:pt x="0" y="271271"/>
                  </a:moveTo>
                  <a:lnTo>
                    <a:pt x="4370" y="222499"/>
                  </a:lnTo>
                  <a:lnTo>
                    <a:pt x="16971" y="176600"/>
                  </a:lnTo>
                  <a:lnTo>
                    <a:pt x="37036" y="134337"/>
                  </a:lnTo>
                  <a:lnTo>
                    <a:pt x="63798" y="96478"/>
                  </a:lnTo>
                  <a:lnTo>
                    <a:pt x="96493" y="63786"/>
                  </a:lnTo>
                  <a:lnTo>
                    <a:pt x="134354" y="37027"/>
                  </a:lnTo>
                  <a:lnTo>
                    <a:pt x="176615" y="16966"/>
                  </a:lnTo>
                  <a:lnTo>
                    <a:pt x="222509" y="4369"/>
                  </a:lnTo>
                  <a:lnTo>
                    <a:pt x="271272" y="0"/>
                  </a:lnTo>
                  <a:lnTo>
                    <a:pt x="4343400" y="0"/>
                  </a:lnTo>
                  <a:lnTo>
                    <a:pt x="4392172" y="4369"/>
                  </a:lnTo>
                  <a:lnTo>
                    <a:pt x="4438071" y="16966"/>
                  </a:lnTo>
                  <a:lnTo>
                    <a:pt x="4480334" y="37027"/>
                  </a:lnTo>
                  <a:lnTo>
                    <a:pt x="4518193" y="63786"/>
                  </a:lnTo>
                  <a:lnTo>
                    <a:pt x="4550885" y="96478"/>
                  </a:lnTo>
                  <a:lnTo>
                    <a:pt x="4577644" y="134337"/>
                  </a:lnTo>
                  <a:lnTo>
                    <a:pt x="4597705" y="176600"/>
                  </a:lnTo>
                  <a:lnTo>
                    <a:pt x="4610302" y="222499"/>
                  </a:lnTo>
                  <a:lnTo>
                    <a:pt x="4614672" y="271271"/>
                  </a:lnTo>
                  <a:lnTo>
                    <a:pt x="4610302" y="320044"/>
                  </a:lnTo>
                  <a:lnTo>
                    <a:pt x="4597705" y="365943"/>
                  </a:lnTo>
                  <a:lnTo>
                    <a:pt x="4577644" y="408206"/>
                  </a:lnTo>
                  <a:lnTo>
                    <a:pt x="4550885" y="446065"/>
                  </a:lnTo>
                  <a:lnTo>
                    <a:pt x="4518193" y="478757"/>
                  </a:lnTo>
                  <a:lnTo>
                    <a:pt x="4480334" y="505516"/>
                  </a:lnTo>
                  <a:lnTo>
                    <a:pt x="4438071" y="525577"/>
                  </a:lnTo>
                  <a:lnTo>
                    <a:pt x="4392172" y="538174"/>
                  </a:lnTo>
                  <a:lnTo>
                    <a:pt x="4343400" y="542543"/>
                  </a:lnTo>
                  <a:lnTo>
                    <a:pt x="271272" y="542543"/>
                  </a:lnTo>
                  <a:lnTo>
                    <a:pt x="222509" y="538174"/>
                  </a:lnTo>
                  <a:lnTo>
                    <a:pt x="176615" y="525577"/>
                  </a:lnTo>
                  <a:lnTo>
                    <a:pt x="134354" y="505516"/>
                  </a:lnTo>
                  <a:lnTo>
                    <a:pt x="96493" y="478757"/>
                  </a:lnTo>
                  <a:lnTo>
                    <a:pt x="63798" y="446065"/>
                  </a:lnTo>
                  <a:lnTo>
                    <a:pt x="37036" y="408206"/>
                  </a:lnTo>
                  <a:lnTo>
                    <a:pt x="16971" y="365943"/>
                  </a:lnTo>
                  <a:lnTo>
                    <a:pt x="4370" y="320044"/>
                  </a:lnTo>
                  <a:lnTo>
                    <a:pt x="0" y="271271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1" name="Imagem 80" descr="Interface gráfica do usuário, Aplicativo">
            <a:extLst>
              <a:ext uri="{FF2B5EF4-FFF2-40B4-BE49-F238E27FC236}">
                <a16:creationId xmlns:a16="http://schemas.microsoft.com/office/drawing/2014/main" id="{693D7899-A378-2813-D6D2-35C27FE75A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1"/>
          <a:stretch/>
        </p:blipFill>
        <p:spPr>
          <a:xfrm>
            <a:off x="604048" y="981411"/>
            <a:ext cx="10825951" cy="54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2648"/>
            <a:ext cx="12192000" cy="6245860"/>
            <a:chOff x="0" y="612648"/>
            <a:chExt cx="12192000" cy="6245860"/>
          </a:xfrm>
        </p:grpSpPr>
        <p:sp>
          <p:nvSpPr>
            <p:cNvPr id="3" name="object 3"/>
            <p:cNvSpPr/>
            <p:nvPr/>
          </p:nvSpPr>
          <p:spPr>
            <a:xfrm>
              <a:off x="211836" y="1129284"/>
              <a:ext cx="10159365" cy="5260975"/>
            </a:xfrm>
            <a:custGeom>
              <a:avLst/>
              <a:gdLst/>
              <a:ahLst/>
              <a:cxnLst/>
              <a:rect l="l" t="t" r="r" b="b"/>
              <a:pathLst>
                <a:path w="10159365" h="5260975">
                  <a:moveTo>
                    <a:pt x="9657334" y="0"/>
                  </a:moveTo>
                  <a:lnTo>
                    <a:pt x="501675" y="0"/>
                  </a:lnTo>
                  <a:lnTo>
                    <a:pt x="453361" y="2297"/>
                  </a:lnTo>
                  <a:lnTo>
                    <a:pt x="406346" y="9047"/>
                  </a:lnTo>
                  <a:lnTo>
                    <a:pt x="360841" y="20042"/>
                  </a:lnTo>
                  <a:lnTo>
                    <a:pt x="317055" y="35069"/>
                  </a:lnTo>
                  <a:lnTo>
                    <a:pt x="275199" y="53918"/>
                  </a:lnTo>
                  <a:lnTo>
                    <a:pt x="235484" y="76380"/>
                  </a:lnTo>
                  <a:lnTo>
                    <a:pt x="198119" y="102243"/>
                  </a:lnTo>
                  <a:lnTo>
                    <a:pt x="163315" y="131297"/>
                  </a:lnTo>
                  <a:lnTo>
                    <a:pt x="131281" y="163331"/>
                  </a:lnTo>
                  <a:lnTo>
                    <a:pt x="102229" y="198136"/>
                  </a:lnTo>
                  <a:lnTo>
                    <a:pt x="76369" y="235500"/>
                  </a:lnTo>
                  <a:lnTo>
                    <a:pt x="53910" y="275213"/>
                  </a:lnTo>
                  <a:lnTo>
                    <a:pt x="35063" y="317065"/>
                  </a:lnTo>
                  <a:lnTo>
                    <a:pt x="20038" y="360845"/>
                  </a:lnTo>
                  <a:lnTo>
                    <a:pt x="9046" y="406343"/>
                  </a:lnTo>
                  <a:lnTo>
                    <a:pt x="2296" y="453348"/>
                  </a:lnTo>
                  <a:lnTo>
                    <a:pt x="0" y="501650"/>
                  </a:lnTo>
                  <a:lnTo>
                    <a:pt x="0" y="4759172"/>
                  </a:lnTo>
                  <a:lnTo>
                    <a:pt x="2296" y="4807486"/>
                  </a:lnTo>
                  <a:lnTo>
                    <a:pt x="9046" y="4854501"/>
                  </a:lnTo>
                  <a:lnTo>
                    <a:pt x="20038" y="4900006"/>
                  </a:lnTo>
                  <a:lnTo>
                    <a:pt x="35063" y="4943792"/>
                  </a:lnTo>
                  <a:lnTo>
                    <a:pt x="53910" y="4985648"/>
                  </a:lnTo>
                  <a:lnTo>
                    <a:pt x="76369" y="5025363"/>
                  </a:lnTo>
                  <a:lnTo>
                    <a:pt x="102229" y="5062728"/>
                  </a:lnTo>
                  <a:lnTo>
                    <a:pt x="131281" y="5097532"/>
                  </a:lnTo>
                  <a:lnTo>
                    <a:pt x="163315" y="5129566"/>
                  </a:lnTo>
                  <a:lnTo>
                    <a:pt x="198119" y="5158618"/>
                  </a:lnTo>
                  <a:lnTo>
                    <a:pt x="235484" y="5184478"/>
                  </a:lnTo>
                  <a:lnTo>
                    <a:pt x="275199" y="5206937"/>
                  </a:lnTo>
                  <a:lnTo>
                    <a:pt x="317055" y="5225784"/>
                  </a:lnTo>
                  <a:lnTo>
                    <a:pt x="360841" y="5240809"/>
                  </a:lnTo>
                  <a:lnTo>
                    <a:pt x="406346" y="5251801"/>
                  </a:lnTo>
                  <a:lnTo>
                    <a:pt x="453361" y="5258551"/>
                  </a:lnTo>
                  <a:lnTo>
                    <a:pt x="501675" y="5260848"/>
                  </a:lnTo>
                  <a:lnTo>
                    <a:pt x="9657334" y="5260848"/>
                  </a:lnTo>
                  <a:lnTo>
                    <a:pt x="9705635" y="5258551"/>
                  </a:lnTo>
                  <a:lnTo>
                    <a:pt x="9752640" y="5251801"/>
                  </a:lnTo>
                  <a:lnTo>
                    <a:pt x="9798138" y="5240809"/>
                  </a:lnTo>
                  <a:lnTo>
                    <a:pt x="9841918" y="5225784"/>
                  </a:lnTo>
                  <a:lnTo>
                    <a:pt x="9883770" y="5206937"/>
                  </a:lnTo>
                  <a:lnTo>
                    <a:pt x="9923483" y="5184478"/>
                  </a:lnTo>
                  <a:lnTo>
                    <a:pt x="9960847" y="5158618"/>
                  </a:lnTo>
                  <a:lnTo>
                    <a:pt x="9995652" y="5129566"/>
                  </a:lnTo>
                  <a:lnTo>
                    <a:pt x="10027686" y="5097532"/>
                  </a:lnTo>
                  <a:lnTo>
                    <a:pt x="10056740" y="5062728"/>
                  </a:lnTo>
                  <a:lnTo>
                    <a:pt x="10082603" y="5025363"/>
                  </a:lnTo>
                  <a:lnTo>
                    <a:pt x="10105065" y="4985648"/>
                  </a:lnTo>
                  <a:lnTo>
                    <a:pt x="10123914" y="4943792"/>
                  </a:lnTo>
                  <a:lnTo>
                    <a:pt x="10138941" y="4900006"/>
                  </a:lnTo>
                  <a:lnTo>
                    <a:pt x="10149936" y="4854501"/>
                  </a:lnTo>
                  <a:lnTo>
                    <a:pt x="10156686" y="4807486"/>
                  </a:lnTo>
                  <a:lnTo>
                    <a:pt x="10158984" y="4759172"/>
                  </a:lnTo>
                  <a:lnTo>
                    <a:pt x="10158984" y="501650"/>
                  </a:lnTo>
                  <a:lnTo>
                    <a:pt x="10156686" y="453348"/>
                  </a:lnTo>
                  <a:lnTo>
                    <a:pt x="10149936" y="406343"/>
                  </a:lnTo>
                  <a:lnTo>
                    <a:pt x="10138941" y="360845"/>
                  </a:lnTo>
                  <a:lnTo>
                    <a:pt x="10123914" y="317065"/>
                  </a:lnTo>
                  <a:lnTo>
                    <a:pt x="10105065" y="275213"/>
                  </a:lnTo>
                  <a:lnTo>
                    <a:pt x="10082603" y="235500"/>
                  </a:lnTo>
                  <a:lnTo>
                    <a:pt x="10056740" y="198136"/>
                  </a:lnTo>
                  <a:lnTo>
                    <a:pt x="10027686" y="163331"/>
                  </a:lnTo>
                  <a:lnTo>
                    <a:pt x="9995652" y="131297"/>
                  </a:lnTo>
                  <a:lnTo>
                    <a:pt x="9960847" y="102243"/>
                  </a:lnTo>
                  <a:lnTo>
                    <a:pt x="9923483" y="76380"/>
                  </a:lnTo>
                  <a:lnTo>
                    <a:pt x="9883770" y="53918"/>
                  </a:lnTo>
                  <a:lnTo>
                    <a:pt x="9841918" y="35069"/>
                  </a:lnTo>
                  <a:lnTo>
                    <a:pt x="9798138" y="20042"/>
                  </a:lnTo>
                  <a:lnTo>
                    <a:pt x="9752640" y="9047"/>
                  </a:lnTo>
                  <a:lnTo>
                    <a:pt x="9705635" y="2297"/>
                  </a:lnTo>
                  <a:lnTo>
                    <a:pt x="9657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1836" y="1129284"/>
              <a:ext cx="10159365" cy="5260975"/>
            </a:xfrm>
            <a:custGeom>
              <a:avLst/>
              <a:gdLst/>
              <a:ahLst/>
              <a:cxnLst/>
              <a:rect l="l" t="t" r="r" b="b"/>
              <a:pathLst>
                <a:path w="10159365" h="5260975">
                  <a:moveTo>
                    <a:pt x="0" y="501650"/>
                  </a:moveTo>
                  <a:lnTo>
                    <a:pt x="2296" y="453348"/>
                  </a:lnTo>
                  <a:lnTo>
                    <a:pt x="9046" y="406343"/>
                  </a:lnTo>
                  <a:lnTo>
                    <a:pt x="20038" y="360845"/>
                  </a:lnTo>
                  <a:lnTo>
                    <a:pt x="35063" y="317065"/>
                  </a:lnTo>
                  <a:lnTo>
                    <a:pt x="53910" y="275213"/>
                  </a:lnTo>
                  <a:lnTo>
                    <a:pt x="76369" y="235500"/>
                  </a:lnTo>
                  <a:lnTo>
                    <a:pt x="102229" y="198136"/>
                  </a:lnTo>
                  <a:lnTo>
                    <a:pt x="131281" y="163331"/>
                  </a:lnTo>
                  <a:lnTo>
                    <a:pt x="163315" y="131297"/>
                  </a:lnTo>
                  <a:lnTo>
                    <a:pt x="198119" y="102243"/>
                  </a:lnTo>
                  <a:lnTo>
                    <a:pt x="235484" y="76380"/>
                  </a:lnTo>
                  <a:lnTo>
                    <a:pt x="275199" y="53918"/>
                  </a:lnTo>
                  <a:lnTo>
                    <a:pt x="317055" y="35069"/>
                  </a:lnTo>
                  <a:lnTo>
                    <a:pt x="360841" y="20042"/>
                  </a:lnTo>
                  <a:lnTo>
                    <a:pt x="406346" y="9047"/>
                  </a:lnTo>
                  <a:lnTo>
                    <a:pt x="453361" y="2297"/>
                  </a:lnTo>
                  <a:lnTo>
                    <a:pt x="501675" y="0"/>
                  </a:lnTo>
                  <a:lnTo>
                    <a:pt x="9657334" y="0"/>
                  </a:lnTo>
                  <a:lnTo>
                    <a:pt x="9705635" y="2297"/>
                  </a:lnTo>
                  <a:lnTo>
                    <a:pt x="9752640" y="9047"/>
                  </a:lnTo>
                  <a:lnTo>
                    <a:pt x="9798138" y="20042"/>
                  </a:lnTo>
                  <a:lnTo>
                    <a:pt x="9841918" y="35069"/>
                  </a:lnTo>
                  <a:lnTo>
                    <a:pt x="9883770" y="53918"/>
                  </a:lnTo>
                  <a:lnTo>
                    <a:pt x="9923483" y="76380"/>
                  </a:lnTo>
                  <a:lnTo>
                    <a:pt x="9960847" y="102243"/>
                  </a:lnTo>
                  <a:lnTo>
                    <a:pt x="9995652" y="131297"/>
                  </a:lnTo>
                  <a:lnTo>
                    <a:pt x="10027686" y="163331"/>
                  </a:lnTo>
                  <a:lnTo>
                    <a:pt x="10056740" y="198136"/>
                  </a:lnTo>
                  <a:lnTo>
                    <a:pt x="10082603" y="235500"/>
                  </a:lnTo>
                  <a:lnTo>
                    <a:pt x="10105065" y="275213"/>
                  </a:lnTo>
                  <a:lnTo>
                    <a:pt x="10123914" y="317065"/>
                  </a:lnTo>
                  <a:lnTo>
                    <a:pt x="10138941" y="360845"/>
                  </a:lnTo>
                  <a:lnTo>
                    <a:pt x="10149936" y="406343"/>
                  </a:lnTo>
                  <a:lnTo>
                    <a:pt x="10156686" y="453348"/>
                  </a:lnTo>
                  <a:lnTo>
                    <a:pt x="10158984" y="501650"/>
                  </a:lnTo>
                  <a:lnTo>
                    <a:pt x="10158984" y="4759172"/>
                  </a:lnTo>
                  <a:lnTo>
                    <a:pt x="10156686" y="4807486"/>
                  </a:lnTo>
                  <a:lnTo>
                    <a:pt x="10149936" y="4854501"/>
                  </a:lnTo>
                  <a:lnTo>
                    <a:pt x="10138941" y="4900006"/>
                  </a:lnTo>
                  <a:lnTo>
                    <a:pt x="10123914" y="4943792"/>
                  </a:lnTo>
                  <a:lnTo>
                    <a:pt x="10105065" y="4985648"/>
                  </a:lnTo>
                  <a:lnTo>
                    <a:pt x="10082603" y="5025363"/>
                  </a:lnTo>
                  <a:lnTo>
                    <a:pt x="10056740" y="5062728"/>
                  </a:lnTo>
                  <a:lnTo>
                    <a:pt x="10027686" y="5097532"/>
                  </a:lnTo>
                  <a:lnTo>
                    <a:pt x="9995652" y="5129566"/>
                  </a:lnTo>
                  <a:lnTo>
                    <a:pt x="9960847" y="5158618"/>
                  </a:lnTo>
                  <a:lnTo>
                    <a:pt x="9923483" y="5184478"/>
                  </a:lnTo>
                  <a:lnTo>
                    <a:pt x="9883770" y="5206937"/>
                  </a:lnTo>
                  <a:lnTo>
                    <a:pt x="9841918" y="5225784"/>
                  </a:lnTo>
                  <a:lnTo>
                    <a:pt x="9798138" y="5240809"/>
                  </a:lnTo>
                  <a:lnTo>
                    <a:pt x="9752640" y="5251801"/>
                  </a:lnTo>
                  <a:lnTo>
                    <a:pt x="9705635" y="5258551"/>
                  </a:lnTo>
                  <a:lnTo>
                    <a:pt x="9657334" y="5260848"/>
                  </a:lnTo>
                  <a:lnTo>
                    <a:pt x="501675" y="5260848"/>
                  </a:lnTo>
                  <a:lnTo>
                    <a:pt x="453361" y="5258551"/>
                  </a:lnTo>
                  <a:lnTo>
                    <a:pt x="406346" y="5251801"/>
                  </a:lnTo>
                  <a:lnTo>
                    <a:pt x="360841" y="5240809"/>
                  </a:lnTo>
                  <a:lnTo>
                    <a:pt x="317055" y="5225784"/>
                  </a:lnTo>
                  <a:lnTo>
                    <a:pt x="275199" y="5206937"/>
                  </a:lnTo>
                  <a:lnTo>
                    <a:pt x="235484" y="5184478"/>
                  </a:lnTo>
                  <a:lnTo>
                    <a:pt x="198119" y="5158618"/>
                  </a:lnTo>
                  <a:lnTo>
                    <a:pt x="163315" y="5129566"/>
                  </a:lnTo>
                  <a:lnTo>
                    <a:pt x="131281" y="5097532"/>
                  </a:lnTo>
                  <a:lnTo>
                    <a:pt x="102229" y="5062728"/>
                  </a:lnTo>
                  <a:lnTo>
                    <a:pt x="76369" y="5025363"/>
                  </a:lnTo>
                  <a:lnTo>
                    <a:pt x="53910" y="4985648"/>
                  </a:lnTo>
                  <a:lnTo>
                    <a:pt x="35063" y="4943792"/>
                  </a:lnTo>
                  <a:lnTo>
                    <a:pt x="20038" y="4900006"/>
                  </a:lnTo>
                  <a:lnTo>
                    <a:pt x="9046" y="4854501"/>
                  </a:lnTo>
                  <a:lnTo>
                    <a:pt x="2296" y="4807486"/>
                  </a:lnTo>
                  <a:lnTo>
                    <a:pt x="0" y="4759172"/>
                  </a:lnTo>
                  <a:lnTo>
                    <a:pt x="0" y="50165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11732" y="160731"/>
            <a:ext cx="595947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Comparativo</a:t>
            </a:r>
            <a:r>
              <a:rPr sz="1700" b="1" spc="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6F3"/>
                </a:solidFill>
                <a:latin typeface="Arial"/>
                <a:cs typeface="Arial"/>
              </a:rPr>
              <a:t>Plano</a:t>
            </a:r>
            <a:r>
              <a:rPr sz="1700" b="1" spc="2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Odonto</a:t>
            </a:r>
            <a:r>
              <a:rPr sz="1700" b="1" spc="20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6F3"/>
                </a:solidFill>
                <a:latin typeface="Arial"/>
                <a:cs typeface="Arial"/>
              </a:rPr>
              <a:t>SulAmérica</a:t>
            </a:r>
            <a:r>
              <a:rPr sz="1700" b="1" spc="70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6F3"/>
                </a:solidFill>
                <a:latin typeface="Arial"/>
                <a:cs typeface="Arial"/>
              </a:rPr>
              <a:t>e</a:t>
            </a:r>
            <a:r>
              <a:rPr sz="1700" b="1" spc="-10" dirty="0">
                <a:solidFill>
                  <a:srgbClr val="0066F3"/>
                </a:solidFill>
                <a:latin typeface="Arial"/>
                <a:cs typeface="Arial"/>
              </a:rPr>
              <a:t> Plano</a:t>
            </a:r>
            <a:r>
              <a:rPr sz="1700" b="1" spc="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Particular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78" y="268224"/>
            <a:ext cx="604994" cy="1249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44195" y="1594485"/>
            <a:ext cx="23780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Procedimento</a:t>
            </a:r>
            <a:r>
              <a:rPr sz="16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Particular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387" y="2247137"/>
            <a:ext cx="364045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2555" indent="-110489">
              <a:lnSpc>
                <a:spcPct val="100000"/>
              </a:lnSpc>
              <a:spcBef>
                <a:spcPts val="90"/>
              </a:spcBef>
              <a:buClr>
                <a:srgbClr val="1DDDDF"/>
              </a:buClr>
              <a:buSzPct val="75000"/>
              <a:buChar char="•"/>
              <a:tabLst>
                <a:tab pos="123189" algn="l"/>
              </a:tabLst>
            </a:pP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Consulta</a:t>
            </a:r>
            <a:r>
              <a:rPr sz="1400" spc="-2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55" dirty="0">
                <a:solidFill>
                  <a:srgbClr val="04173C"/>
                </a:solidFill>
                <a:latin typeface="Arial MT"/>
                <a:cs typeface="Arial MT"/>
              </a:rPr>
              <a:t>............................................R$</a:t>
            </a:r>
            <a:r>
              <a:rPr sz="140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4173C"/>
                </a:solidFill>
                <a:latin typeface="Arial MT"/>
                <a:cs typeface="Arial MT"/>
              </a:rPr>
              <a:t>150,00*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387" y="2725927"/>
            <a:ext cx="36525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2555" indent="-110489">
              <a:lnSpc>
                <a:spcPct val="100000"/>
              </a:lnSpc>
              <a:spcBef>
                <a:spcPts val="90"/>
              </a:spcBef>
              <a:buClr>
                <a:srgbClr val="1DDDDF"/>
              </a:buClr>
              <a:buSzPct val="75000"/>
              <a:buChar char="•"/>
              <a:tabLst>
                <a:tab pos="123189" algn="l"/>
              </a:tabLst>
            </a:pPr>
            <a:r>
              <a:rPr sz="1400" spc="-15" dirty="0">
                <a:solidFill>
                  <a:srgbClr val="04173C"/>
                </a:solidFill>
                <a:latin typeface="Arial MT"/>
                <a:cs typeface="Arial MT"/>
              </a:rPr>
              <a:t>Limpeza</a:t>
            </a:r>
            <a:r>
              <a:rPr sz="1400" spc="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40" dirty="0">
                <a:solidFill>
                  <a:srgbClr val="04173C"/>
                </a:solidFill>
                <a:latin typeface="Arial MT"/>
                <a:cs typeface="Arial MT"/>
              </a:rPr>
              <a:t>...........................................R$</a:t>
            </a:r>
            <a:r>
              <a:rPr sz="1400" spc="-3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4173C"/>
                </a:solidFill>
                <a:latin typeface="Arial MT"/>
                <a:cs typeface="Arial MT"/>
              </a:rPr>
              <a:t>250,00*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6387" y="3201111"/>
            <a:ext cx="444817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" indent="-110489">
              <a:lnSpc>
                <a:spcPct val="100000"/>
              </a:lnSpc>
              <a:spcBef>
                <a:spcPts val="95"/>
              </a:spcBef>
              <a:buClr>
                <a:srgbClr val="1DDDDF"/>
              </a:buClr>
              <a:buSzPct val="75000"/>
              <a:buChar char="•"/>
              <a:tabLst>
                <a:tab pos="123189" algn="l"/>
              </a:tabLst>
            </a:pP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Remoção</a:t>
            </a:r>
            <a:r>
              <a:rPr sz="1400" spc="-3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dente</a:t>
            </a:r>
            <a:r>
              <a:rPr sz="1400" spc="-3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do</a:t>
            </a:r>
            <a:r>
              <a:rPr sz="1400" spc="-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siso................R$</a:t>
            </a:r>
            <a:r>
              <a:rPr sz="1400" spc="6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4173C"/>
                </a:solidFill>
                <a:latin typeface="Arial MT"/>
                <a:cs typeface="Arial MT"/>
              </a:rPr>
              <a:t>500,00*</a:t>
            </a:r>
            <a:r>
              <a:rPr sz="1400" spc="8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por</a:t>
            </a:r>
            <a:r>
              <a:rPr sz="1400" spc="-3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dente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387" y="3680205"/>
            <a:ext cx="36556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2555" indent="-110489">
              <a:lnSpc>
                <a:spcPct val="100000"/>
              </a:lnSpc>
              <a:spcBef>
                <a:spcPts val="90"/>
              </a:spcBef>
              <a:buClr>
                <a:srgbClr val="1DDDDF"/>
              </a:buClr>
              <a:buSzPct val="75000"/>
              <a:buChar char="•"/>
              <a:tabLst>
                <a:tab pos="123189" algn="l"/>
              </a:tabLst>
            </a:pP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Tratamento</a:t>
            </a:r>
            <a:r>
              <a:rPr sz="1400" spc="-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de</a:t>
            </a:r>
            <a:r>
              <a:rPr sz="1400" spc="-6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4173C"/>
                </a:solidFill>
                <a:latin typeface="Arial MT"/>
                <a:cs typeface="Arial MT"/>
              </a:rPr>
              <a:t>canal......................R$</a:t>
            </a:r>
            <a:r>
              <a:rPr sz="1400" spc="9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4173C"/>
                </a:solidFill>
                <a:latin typeface="Arial MT"/>
                <a:cs typeface="Arial MT"/>
              </a:rPr>
              <a:t>700,00*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27960" y="4300728"/>
            <a:ext cx="2234565" cy="567055"/>
          </a:xfrm>
          <a:custGeom>
            <a:avLst/>
            <a:gdLst/>
            <a:ahLst/>
            <a:cxnLst/>
            <a:rect l="l" t="t" r="r" b="b"/>
            <a:pathLst>
              <a:path w="2234565" h="567054">
                <a:moveTo>
                  <a:pt x="2139695" y="0"/>
                </a:moveTo>
                <a:lnTo>
                  <a:pt x="94487" y="0"/>
                </a:lnTo>
                <a:lnTo>
                  <a:pt x="57703" y="7423"/>
                </a:lnTo>
                <a:lnTo>
                  <a:pt x="27670" y="27670"/>
                </a:lnTo>
                <a:lnTo>
                  <a:pt x="7423" y="57703"/>
                </a:lnTo>
                <a:lnTo>
                  <a:pt x="0" y="94488"/>
                </a:lnTo>
                <a:lnTo>
                  <a:pt x="0" y="472440"/>
                </a:lnTo>
                <a:lnTo>
                  <a:pt x="7423" y="509224"/>
                </a:lnTo>
                <a:lnTo>
                  <a:pt x="27670" y="539257"/>
                </a:lnTo>
                <a:lnTo>
                  <a:pt x="57703" y="559504"/>
                </a:lnTo>
                <a:lnTo>
                  <a:pt x="94487" y="566928"/>
                </a:lnTo>
                <a:lnTo>
                  <a:pt x="2139695" y="566928"/>
                </a:lnTo>
                <a:lnTo>
                  <a:pt x="2176480" y="559504"/>
                </a:lnTo>
                <a:lnTo>
                  <a:pt x="2206513" y="539257"/>
                </a:lnTo>
                <a:lnTo>
                  <a:pt x="2226760" y="509224"/>
                </a:lnTo>
                <a:lnTo>
                  <a:pt x="2234184" y="472440"/>
                </a:lnTo>
                <a:lnTo>
                  <a:pt x="2234184" y="94488"/>
                </a:lnTo>
                <a:lnTo>
                  <a:pt x="2226760" y="57703"/>
                </a:lnTo>
                <a:lnTo>
                  <a:pt x="2206513" y="27670"/>
                </a:lnTo>
                <a:lnTo>
                  <a:pt x="2176480" y="7423"/>
                </a:lnTo>
                <a:lnTo>
                  <a:pt x="213969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07563" y="4303983"/>
            <a:ext cx="1473835" cy="5588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200" b="1" spc="-10" dirty="0">
                <a:solidFill>
                  <a:srgbClr val="04173C"/>
                </a:solidFill>
                <a:latin typeface="Arial"/>
                <a:cs typeface="Arial"/>
              </a:rPr>
              <a:t>V</a:t>
            </a:r>
            <a:r>
              <a:rPr sz="1200" b="1" spc="-5" dirty="0">
                <a:solidFill>
                  <a:srgbClr val="04173C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4173C"/>
                </a:solidFill>
                <a:latin typeface="Arial"/>
                <a:cs typeface="Arial"/>
              </a:rPr>
              <a:t>l</a:t>
            </a:r>
            <a:r>
              <a:rPr sz="1200" b="1" spc="10" dirty="0">
                <a:solidFill>
                  <a:srgbClr val="04173C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04173C"/>
                </a:solidFill>
                <a:latin typeface="Arial"/>
                <a:cs typeface="Arial"/>
              </a:rPr>
              <a:t>r</a:t>
            </a:r>
            <a:r>
              <a:rPr sz="1200" b="1" spc="-55" dirty="0">
                <a:solidFill>
                  <a:srgbClr val="04173C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04173C"/>
                </a:solidFill>
                <a:latin typeface="Arial"/>
                <a:cs typeface="Arial"/>
              </a:rPr>
              <a:t>A</a:t>
            </a:r>
            <a:r>
              <a:rPr sz="1200" b="1" spc="5" dirty="0">
                <a:solidFill>
                  <a:srgbClr val="04173C"/>
                </a:solidFill>
                <a:latin typeface="Arial"/>
                <a:cs typeface="Arial"/>
              </a:rPr>
              <a:t>p</a:t>
            </a:r>
            <a:r>
              <a:rPr sz="1200" b="1" spc="-20" dirty="0">
                <a:solidFill>
                  <a:srgbClr val="04173C"/>
                </a:solidFill>
                <a:latin typeface="Arial"/>
                <a:cs typeface="Arial"/>
              </a:rPr>
              <a:t>r</a:t>
            </a:r>
            <a:r>
              <a:rPr sz="1200" b="1" spc="5" dirty="0">
                <a:solidFill>
                  <a:srgbClr val="04173C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04173C"/>
                </a:solidFill>
                <a:latin typeface="Arial"/>
                <a:cs typeface="Arial"/>
              </a:rPr>
              <a:t>x</a:t>
            </a:r>
            <a:r>
              <a:rPr sz="1200" b="1" dirty="0">
                <a:solidFill>
                  <a:srgbClr val="04173C"/>
                </a:solidFill>
                <a:latin typeface="Arial"/>
                <a:cs typeface="Arial"/>
              </a:rPr>
              <a:t>i</a:t>
            </a:r>
            <a:r>
              <a:rPr sz="1200" b="1" spc="-10" dirty="0">
                <a:solidFill>
                  <a:srgbClr val="04173C"/>
                </a:solidFill>
                <a:latin typeface="Arial"/>
                <a:cs typeface="Arial"/>
              </a:rPr>
              <a:t>m</a:t>
            </a:r>
            <a:r>
              <a:rPr sz="1200" b="1" spc="-5" dirty="0">
                <a:solidFill>
                  <a:srgbClr val="04173C"/>
                </a:solidFill>
                <a:latin typeface="Arial"/>
                <a:cs typeface="Arial"/>
              </a:rPr>
              <a:t>a</a:t>
            </a:r>
            <a:r>
              <a:rPr sz="1200" b="1" spc="5" dirty="0">
                <a:solidFill>
                  <a:srgbClr val="04173C"/>
                </a:solidFill>
                <a:latin typeface="Arial"/>
                <a:cs typeface="Arial"/>
              </a:rPr>
              <a:t>do</a:t>
            </a:r>
            <a:r>
              <a:rPr sz="1200" b="1" dirty="0">
                <a:solidFill>
                  <a:srgbClr val="04173C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100" b="1" spc="15" dirty="0">
                <a:solidFill>
                  <a:srgbClr val="00B7D0"/>
                </a:solidFill>
                <a:latin typeface="Arial"/>
                <a:cs typeface="Arial"/>
              </a:rPr>
              <a:t>R</a:t>
            </a:r>
            <a:r>
              <a:rPr sz="2100" b="1" spc="5" dirty="0">
                <a:solidFill>
                  <a:srgbClr val="00B7D0"/>
                </a:solidFill>
                <a:latin typeface="Arial"/>
                <a:cs typeface="Arial"/>
              </a:rPr>
              <a:t>$</a:t>
            </a:r>
            <a:r>
              <a:rPr sz="2100" b="1" spc="-105" dirty="0">
                <a:solidFill>
                  <a:srgbClr val="00B7D0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00B7D0"/>
                </a:solidFill>
                <a:latin typeface="Arial"/>
                <a:cs typeface="Arial"/>
              </a:rPr>
              <a:t>1</a:t>
            </a:r>
            <a:r>
              <a:rPr sz="2100" b="1" spc="-15" dirty="0">
                <a:solidFill>
                  <a:srgbClr val="00B7D0"/>
                </a:solidFill>
                <a:latin typeface="Arial"/>
                <a:cs typeface="Arial"/>
              </a:rPr>
              <a:t>.</a:t>
            </a:r>
            <a:r>
              <a:rPr sz="2100" b="1" spc="5" dirty="0">
                <a:solidFill>
                  <a:srgbClr val="00B7D0"/>
                </a:solidFill>
                <a:latin typeface="Arial"/>
                <a:cs typeface="Arial"/>
              </a:rPr>
              <a:t>600</a:t>
            </a:r>
            <a:r>
              <a:rPr sz="2100" b="1" spc="-15" dirty="0">
                <a:solidFill>
                  <a:srgbClr val="00B7D0"/>
                </a:solidFill>
                <a:latin typeface="Arial"/>
                <a:cs typeface="Arial"/>
              </a:rPr>
              <a:t>,</a:t>
            </a:r>
            <a:r>
              <a:rPr sz="2100" b="1" spc="5" dirty="0">
                <a:solidFill>
                  <a:srgbClr val="00B7D0"/>
                </a:solidFill>
                <a:latin typeface="Arial"/>
                <a:cs typeface="Arial"/>
              </a:rPr>
              <a:t>00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31714" y="1250441"/>
            <a:ext cx="4747260" cy="4260850"/>
            <a:chOff x="5331714" y="1250441"/>
            <a:chExt cx="4747260" cy="4260850"/>
          </a:xfrm>
        </p:grpSpPr>
        <p:sp>
          <p:nvSpPr>
            <p:cNvPr id="15" name="object 15"/>
            <p:cNvSpPr/>
            <p:nvPr/>
          </p:nvSpPr>
          <p:spPr>
            <a:xfrm>
              <a:off x="5350764" y="1269491"/>
              <a:ext cx="4709160" cy="2840990"/>
            </a:xfrm>
            <a:custGeom>
              <a:avLst/>
              <a:gdLst/>
              <a:ahLst/>
              <a:cxnLst/>
              <a:rect l="l" t="t" r="r" b="b"/>
              <a:pathLst>
                <a:path w="4709159" h="2840990">
                  <a:moveTo>
                    <a:pt x="4438269" y="0"/>
                  </a:moveTo>
                  <a:lnTo>
                    <a:pt x="270890" y="0"/>
                  </a:lnTo>
                  <a:lnTo>
                    <a:pt x="222198" y="4364"/>
                  </a:lnTo>
                  <a:lnTo>
                    <a:pt x="176369" y="16947"/>
                  </a:lnTo>
                  <a:lnTo>
                    <a:pt x="134168" y="36985"/>
                  </a:lnTo>
                  <a:lnTo>
                    <a:pt x="96360" y="63711"/>
                  </a:lnTo>
                  <a:lnTo>
                    <a:pt x="63711" y="96360"/>
                  </a:lnTo>
                  <a:lnTo>
                    <a:pt x="36985" y="134168"/>
                  </a:lnTo>
                  <a:lnTo>
                    <a:pt x="16947" y="176369"/>
                  </a:lnTo>
                  <a:lnTo>
                    <a:pt x="4364" y="222198"/>
                  </a:lnTo>
                  <a:lnTo>
                    <a:pt x="0" y="270891"/>
                  </a:lnTo>
                  <a:lnTo>
                    <a:pt x="0" y="2569845"/>
                  </a:lnTo>
                  <a:lnTo>
                    <a:pt x="4364" y="2618537"/>
                  </a:lnTo>
                  <a:lnTo>
                    <a:pt x="16947" y="2664366"/>
                  </a:lnTo>
                  <a:lnTo>
                    <a:pt x="36985" y="2706567"/>
                  </a:lnTo>
                  <a:lnTo>
                    <a:pt x="63711" y="2744375"/>
                  </a:lnTo>
                  <a:lnTo>
                    <a:pt x="96360" y="2777024"/>
                  </a:lnTo>
                  <a:lnTo>
                    <a:pt x="134168" y="2803750"/>
                  </a:lnTo>
                  <a:lnTo>
                    <a:pt x="176369" y="2823788"/>
                  </a:lnTo>
                  <a:lnTo>
                    <a:pt x="222198" y="2836371"/>
                  </a:lnTo>
                  <a:lnTo>
                    <a:pt x="270890" y="2840736"/>
                  </a:lnTo>
                  <a:lnTo>
                    <a:pt x="4438269" y="2840736"/>
                  </a:lnTo>
                  <a:lnTo>
                    <a:pt x="4486961" y="2836371"/>
                  </a:lnTo>
                  <a:lnTo>
                    <a:pt x="4532790" y="2823788"/>
                  </a:lnTo>
                  <a:lnTo>
                    <a:pt x="4574991" y="2803750"/>
                  </a:lnTo>
                  <a:lnTo>
                    <a:pt x="4612799" y="2777024"/>
                  </a:lnTo>
                  <a:lnTo>
                    <a:pt x="4645448" y="2744375"/>
                  </a:lnTo>
                  <a:lnTo>
                    <a:pt x="4672174" y="2706567"/>
                  </a:lnTo>
                  <a:lnTo>
                    <a:pt x="4692212" y="2664366"/>
                  </a:lnTo>
                  <a:lnTo>
                    <a:pt x="4704795" y="2618537"/>
                  </a:lnTo>
                  <a:lnTo>
                    <a:pt x="4709160" y="2569845"/>
                  </a:lnTo>
                  <a:lnTo>
                    <a:pt x="4709160" y="270891"/>
                  </a:lnTo>
                  <a:lnTo>
                    <a:pt x="4704795" y="222198"/>
                  </a:lnTo>
                  <a:lnTo>
                    <a:pt x="4692212" y="176369"/>
                  </a:lnTo>
                  <a:lnTo>
                    <a:pt x="4672174" y="134168"/>
                  </a:lnTo>
                  <a:lnTo>
                    <a:pt x="4645448" y="96360"/>
                  </a:lnTo>
                  <a:lnTo>
                    <a:pt x="4612799" y="63711"/>
                  </a:lnTo>
                  <a:lnTo>
                    <a:pt x="4574991" y="36985"/>
                  </a:lnTo>
                  <a:lnTo>
                    <a:pt x="4532790" y="16947"/>
                  </a:lnTo>
                  <a:lnTo>
                    <a:pt x="4486961" y="4364"/>
                  </a:lnTo>
                  <a:lnTo>
                    <a:pt x="4438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50764" y="1269491"/>
              <a:ext cx="4709160" cy="2840990"/>
            </a:xfrm>
            <a:custGeom>
              <a:avLst/>
              <a:gdLst/>
              <a:ahLst/>
              <a:cxnLst/>
              <a:rect l="l" t="t" r="r" b="b"/>
              <a:pathLst>
                <a:path w="4709159" h="2840990">
                  <a:moveTo>
                    <a:pt x="0" y="270891"/>
                  </a:moveTo>
                  <a:lnTo>
                    <a:pt x="4364" y="222198"/>
                  </a:lnTo>
                  <a:lnTo>
                    <a:pt x="16947" y="176369"/>
                  </a:lnTo>
                  <a:lnTo>
                    <a:pt x="36985" y="134168"/>
                  </a:lnTo>
                  <a:lnTo>
                    <a:pt x="63711" y="96360"/>
                  </a:lnTo>
                  <a:lnTo>
                    <a:pt x="96360" y="63711"/>
                  </a:lnTo>
                  <a:lnTo>
                    <a:pt x="134168" y="36985"/>
                  </a:lnTo>
                  <a:lnTo>
                    <a:pt x="176369" y="16947"/>
                  </a:lnTo>
                  <a:lnTo>
                    <a:pt x="222198" y="4364"/>
                  </a:lnTo>
                  <a:lnTo>
                    <a:pt x="270890" y="0"/>
                  </a:lnTo>
                  <a:lnTo>
                    <a:pt x="4438269" y="0"/>
                  </a:lnTo>
                  <a:lnTo>
                    <a:pt x="4486961" y="4364"/>
                  </a:lnTo>
                  <a:lnTo>
                    <a:pt x="4532790" y="16947"/>
                  </a:lnTo>
                  <a:lnTo>
                    <a:pt x="4574991" y="36985"/>
                  </a:lnTo>
                  <a:lnTo>
                    <a:pt x="4612799" y="63711"/>
                  </a:lnTo>
                  <a:lnTo>
                    <a:pt x="4645448" y="96360"/>
                  </a:lnTo>
                  <a:lnTo>
                    <a:pt x="4672174" y="134168"/>
                  </a:lnTo>
                  <a:lnTo>
                    <a:pt x="4692212" y="176369"/>
                  </a:lnTo>
                  <a:lnTo>
                    <a:pt x="4704795" y="222198"/>
                  </a:lnTo>
                  <a:lnTo>
                    <a:pt x="4709160" y="270891"/>
                  </a:lnTo>
                  <a:lnTo>
                    <a:pt x="4709160" y="2569845"/>
                  </a:lnTo>
                  <a:lnTo>
                    <a:pt x="4704795" y="2618537"/>
                  </a:lnTo>
                  <a:lnTo>
                    <a:pt x="4692212" y="2664366"/>
                  </a:lnTo>
                  <a:lnTo>
                    <a:pt x="4672174" y="2706567"/>
                  </a:lnTo>
                  <a:lnTo>
                    <a:pt x="4645448" y="2744375"/>
                  </a:lnTo>
                  <a:lnTo>
                    <a:pt x="4612799" y="2777024"/>
                  </a:lnTo>
                  <a:lnTo>
                    <a:pt x="4574991" y="2803750"/>
                  </a:lnTo>
                  <a:lnTo>
                    <a:pt x="4532790" y="2823788"/>
                  </a:lnTo>
                  <a:lnTo>
                    <a:pt x="4486961" y="2836371"/>
                  </a:lnTo>
                  <a:lnTo>
                    <a:pt x="4438269" y="2840736"/>
                  </a:lnTo>
                  <a:lnTo>
                    <a:pt x="270890" y="2840736"/>
                  </a:lnTo>
                  <a:lnTo>
                    <a:pt x="222198" y="2836371"/>
                  </a:lnTo>
                  <a:lnTo>
                    <a:pt x="176369" y="2823788"/>
                  </a:lnTo>
                  <a:lnTo>
                    <a:pt x="134168" y="2803750"/>
                  </a:lnTo>
                  <a:lnTo>
                    <a:pt x="96360" y="2777024"/>
                  </a:lnTo>
                  <a:lnTo>
                    <a:pt x="63711" y="2744375"/>
                  </a:lnTo>
                  <a:lnTo>
                    <a:pt x="36985" y="2706567"/>
                  </a:lnTo>
                  <a:lnTo>
                    <a:pt x="16947" y="2664366"/>
                  </a:lnTo>
                  <a:lnTo>
                    <a:pt x="4364" y="2618537"/>
                  </a:lnTo>
                  <a:lnTo>
                    <a:pt x="0" y="2569845"/>
                  </a:lnTo>
                  <a:lnTo>
                    <a:pt x="0" y="270891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85104" y="4285487"/>
              <a:ext cx="3270885" cy="1225550"/>
            </a:xfrm>
            <a:custGeom>
              <a:avLst/>
              <a:gdLst/>
              <a:ahLst/>
              <a:cxnLst/>
              <a:rect l="l" t="t" r="r" b="b"/>
              <a:pathLst>
                <a:path w="3270884" h="1225550">
                  <a:moveTo>
                    <a:pt x="2657855" y="0"/>
                  </a:moveTo>
                  <a:lnTo>
                    <a:pt x="612648" y="0"/>
                  </a:lnTo>
                  <a:lnTo>
                    <a:pt x="564773" y="1843"/>
                  </a:lnTo>
                  <a:lnTo>
                    <a:pt x="517906" y="7282"/>
                  </a:lnTo>
                  <a:lnTo>
                    <a:pt x="472182" y="16181"/>
                  </a:lnTo>
                  <a:lnTo>
                    <a:pt x="427737" y="28404"/>
                  </a:lnTo>
                  <a:lnTo>
                    <a:pt x="384709" y="43814"/>
                  </a:lnTo>
                  <a:lnTo>
                    <a:pt x="343233" y="62275"/>
                  </a:lnTo>
                  <a:lnTo>
                    <a:pt x="303445" y="83650"/>
                  </a:lnTo>
                  <a:lnTo>
                    <a:pt x="265482" y="107804"/>
                  </a:lnTo>
                  <a:lnTo>
                    <a:pt x="229479" y="134600"/>
                  </a:lnTo>
                  <a:lnTo>
                    <a:pt x="195574" y="163902"/>
                  </a:lnTo>
                  <a:lnTo>
                    <a:pt x="163902" y="195574"/>
                  </a:lnTo>
                  <a:lnTo>
                    <a:pt x="134600" y="229479"/>
                  </a:lnTo>
                  <a:lnTo>
                    <a:pt x="107804" y="265482"/>
                  </a:lnTo>
                  <a:lnTo>
                    <a:pt x="83650" y="303445"/>
                  </a:lnTo>
                  <a:lnTo>
                    <a:pt x="62275" y="343233"/>
                  </a:lnTo>
                  <a:lnTo>
                    <a:pt x="43814" y="384709"/>
                  </a:lnTo>
                  <a:lnTo>
                    <a:pt x="28404" y="427737"/>
                  </a:lnTo>
                  <a:lnTo>
                    <a:pt x="16181" y="472182"/>
                  </a:lnTo>
                  <a:lnTo>
                    <a:pt x="7282" y="517906"/>
                  </a:lnTo>
                  <a:lnTo>
                    <a:pt x="1843" y="564773"/>
                  </a:lnTo>
                  <a:lnTo>
                    <a:pt x="0" y="612648"/>
                  </a:lnTo>
                  <a:lnTo>
                    <a:pt x="1843" y="660522"/>
                  </a:lnTo>
                  <a:lnTo>
                    <a:pt x="7282" y="707389"/>
                  </a:lnTo>
                  <a:lnTo>
                    <a:pt x="16181" y="753113"/>
                  </a:lnTo>
                  <a:lnTo>
                    <a:pt x="28404" y="797558"/>
                  </a:lnTo>
                  <a:lnTo>
                    <a:pt x="43814" y="840586"/>
                  </a:lnTo>
                  <a:lnTo>
                    <a:pt x="62275" y="882062"/>
                  </a:lnTo>
                  <a:lnTo>
                    <a:pt x="83650" y="921850"/>
                  </a:lnTo>
                  <a:lnTo>
                    <a:pt x="107804" y="959813"/>
                  </a:lnTo>
                  <a:lnTo>
                    <a:pt x="134600" y="995816"/>
                  </a:lnTo>
                  <a:lnTo>
                    <a:pt x="163902" y="1029721"/>
                  </a:lnTo>
                  <a:lnTo>
                    <a:pt x="195574" y="1061393"/>
                  </a:lnTo>
                  <a:lnTo>
                    <a:pt x="229479" y="1090695"/>
                  </a:lnTo>
                  <a:lnTo>
                    <a:pt x="265482" y="1117491"/>
                  </a:lnTo>
                  <a:lnTo>
                    <a:pt x="303445" y="1141645"/>
                  </a:lnTo>
                  <a:lnTo>
                    <a:pt x="343233" y="1163020"/>
                  </a:lnTo>
                  <a:lnTo>
                    <a:pt x="384709" y="1181481"/>
                  </a:lnTo>
                  <a:lnTo>
                    <a:pt x="427737" y="1196891"/>
                  </a:lnTo>
                  <a:lnTo>
                    <a:pt x="472182" y="1209114"/>
                  </a:lnTo>
                  <a:lnTo>
                    <a:pt x="517906" y="1218013"/>
                  </a:lnTo>
                  <a:lnTo>
                    <a:pt x="564773" y="1223452"/>
                  </a:lnTo>
                  <a:lnTo>
                    <a:pt x="612648" y="1225296"/>
                  </a:lnTo>
                  <a:lnTo>
                    <a:pt x="2657855" y="1225296"/>
                  </a:lnTo>
                  <a:lnTo>
                    <a:pt x="2705730" y="1223452"/>
                  </a:lnTo>
                  <a:lnTo>
                    <a:pt x="2752597" y="1218013"/>
                  </a:lnTo>
                  <a:lnTo>
                    <a:pt x="2798321" y="1209114"/>
                  </a:lnTo>
                  <a:lnTo>
                    <a:pt x="2842766" y="1196891"/>
                  </a:lnTo>
                  <a:lnTo>
                    <a:pt x="2885794" y="1181481"/>
                  </a:lnTo>
                  <a:lnTo>
                    <a:pt x="2927270" y="1163020"/>
                  </a:lnTo>
                  <a:lnTo>
                    <a:pt x="2967058" y="1141645"/>
                  </a:lnTo>
                  <a:lnTo>
                    <a:pt x="3005021" y="1117491"/>
                  </a:lnTo>
                  <a:lnTo>
                    <a:pt x="3041024" y="1090695"/>
                  </a:lnTo>
                  <a:lnTo>
                    <a:pt x="3074929" y="1061393"/>
                  </a:lnTo>
                  <a:lnTo>
                    <a:pt x="3106601" y="1029721"/>
                  </a:lnTo>
                  <a:lnTo>
                    <a:pt x="3135903" y="995816"/>
                  </a:lnTo>
                  <a:lnTo>
                    <a:pt x="3162699" y="959813"/>
                  </a:lnTo>
                  <a:lnTo>
                    <a:pt x="3186853" y="921850"/>
                  </a:lnTo>
                  <a:lnTo>
                    <a:pt x="3208228" y="882062"/>
                  </a:lnTo>
                  <a:lnTo>
                    <a:pt x="3226689" y="840586"/>
                  </a:lnTo>
                  <a:lnTo>
                    <a:pt x="3242099" y="797558"/>
                  </a:lnTo>
                  <a:lnTo>
                    <a:pt x="3254322" y="753113"/>
                  </a:lnTo>
                  <a:lnTo>
                    <a:pt x="3263221" y="707389"/>
                  </a:lnTo>
                  <a:lnTo>
                    <a:pt x="3268660" y="660522"/>
                  </a:lnTo>
                  <a:lnTo>
                    <a:pt x="3270504" y="612648"/>
                  </a:lnTo>
                  <a:lnTo>
                    <a:pt x="3268660" y="564773"/>
                  </a:lnTo>
                  <a:lnTo>
                    <a:pt x="3263221" y="517906"/>
                  </a:lnTo>
                  <a:lnTo>
                    <a:pt x="3254322" y="472182"/>
                  </a:lnTo>
                  <a:lnTo>
                    <a:pt x="3242099" y="427737"/>
                  </a:lnTo>
                  <a:lnTo>
                    <a:pt x="3226689" y="384709"/>
                  </a:lnTo>
                  <a:lnTo>
                    <a:pt x="3208228" y="343233"/>
                  </a:lnTo>
                  <a:lnTo>
                    <a:pt x="3186853" y="303445"/>
                  </a:lnTo>
                  <a:lnTo>
                    <a:pt x="3162699" y="265482"/>
                  </a:lnTo>
                  <a:lnTo>
                    <a:pt x="3135903" y="229479"/>
                  </a:lnTo>
                  <a:lnTo>
                    <a:pt x="3106601" y="195574"/>
                  </a:lnTo>
                  <a:lnTo>
                    <a:pt x="3074929" y="163902"/>
                  </a:lnTo>
                  <a:lnTo>
                    <a:pt x="3041024" y="134600"/>
                  </a:lnTo>
                  <a:lnTo>
                    <a:pt x="3005021" y="107804"/>
                  </a:lnTo>
                  <a:lnTo>
                    <a:pt x="2967058" y="83650"/>
                  </a:lnTo>
                  <a:lnTo>
                    <a:pt x="2927270" y="62275"/>
                  </a:lnTo>
                  <a:lnTo>
                    <a:pt x="2885794" y="43814"/>
                  </a:lnTo>
                  <a:lnTo>
                    <a:pt x="2842766" y="28404"/>
                  </a:lnTo>
                  <a:lnTo>
                    <a:pt x="2798321" y="16181"/>
                  </a:lnTo>
                  <a:lnTo>
                    <a:pt x="2752597" y="7282"/>
                  </a:lnTo>
                  <a:lnTo>
                    <a:pt x="2705730" y="1843"/>
                  </a:lnTo>
                  <a:lnTo>
                    <a:pt x="265785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54748" y="4369053"/>
            <a:ext cx="1413510" cy="1140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Tudo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isso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por: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2800" b="1" spc="-5" dirty="0">
                <a:solidFill>
                  <a:srgbClr val="00B7D0"/>
                </a:solidFill>
                <a:latin typeface="Arial"/>
                <a:cs typeface="Arial"/>
              </a:rPr>
              <a:t>R$</a:t>
            </a:r>
            <a:r>
              <a:rPr sz="2800" b="1" spc="-145" dirty="0">
                <a:solidFill>
                  <a:srgbClr val="00B7D0"/>
                </a:solidFill>
                <a:latin typeface="Arial"/>
                <a:cs typeface="Arial"/>
              </a:rPr>
              <a:t> </a:t>
            </a:r>
            <a:r>
              <a:rPr sz="2800" b="1" spc="-75" dirty="0">
                <a:solidFill>
                  <a:srgbClr val="00B7D0"/>
                </a:solidFill>
                <a:latin typeface="Arial"/>
                <a:cs typeface="Arial"/>
              </a:rPr>
              <a:t>4</a:t>
            </a:r>
            <a:r>
              <a:rPr lang="pt-BR" sz="2800" b="1" spc="-75" dirty="0">
                <a:solidFill>
                  <a:srgbClr val="00B7D0"/>
                </a:solidFill>
                <a:latin typeface="Arial"/>
                <a:cs typeface="Arial"/>
              </a:rPr>
              <a:t>9</a:t>
            </a:r>
            <a:r>
              <a:rPr sz="2800" b="1" spc="-75" dirty="0">
                <a:solidFill>
                  <a:srgbClr val="00B7D0"/>
                </a:solidFill>
                <a:latin typeface="Arial"/>
                <a:cs typeface="Arial"/>
              </a:rPr>
              <a:t>,90</a:t>
            </a:r>
            <a:endParaRPr sz="2800" dirty="0">
              <a:latin typeface="Arial"/>
              <a:cs typeface="Arial"/>
            </a:endParaRPr>
          </a:p>
          <a:p>
            <a:pPr marL="235585" marR="245745" algn="ctr">
              <a:lnSpc>
                <a:spcPct val="100000"/>
              </a:lnSpc>
              <a:spcBef>
                <a:spcPts val="22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por 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pessoa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16689" y="1350073"/>
            <a:ext cx="3810635" cy="625475"/>
            <a:chOff x="5516689" y="1350073"/>
            <a:chExt cx="3810635" cy="625475"/>
          </a:xfrm>
        </p:grpSpPr>
        <p:sp>
          <p:nvSpPr>
            <p:cNvPr id="20" name="object 20"/>
            <p:cNvSpPr/>
            <p:nvPr/>
          </p:nvSpPr>
          <p:spPr>
            <a:xfrm>
              <a:off x="5521452" y="1354836"/>
              <a:ext cx="3801110" cy="615950"/>
            </a:xfrm>
            <a:custGeom>
              <a:avLst/>
              <a:gdLst/>
              <a:ahLst/>
              <a:cxnLst/>
              <a:rect l="l" t="t" r="r" b="b"/>
              <a:pathLst>
                <a:path w="3801109" h="615950">
                  <a:moveTo>
                    <a:pt x="3665220" y="0"/>
                  </a:moveTo>
                  <a:lnTo>
                    <a:pt x="135636" y="0"/>
                  </a:lnTo>
                  <a:lnTo>
                    <a:pt x="92756" y="6912"/>
                  </a:lnTo>
                  <a:lnTo>
                    <a:pt x="55522" y="26164"/>
                  </a:lnTo>
                  <a:lnTo>
                    <a:pt x="26164" y="55522"/>
                  </a:lnTo>
                  <a:lnTo>
                    <a:pt x="6912" y="92756"/>
                  </a:lnTo>
                  <a:lnTo>
                    <a:pt x="0" y="135636"/>
                  </a:lnTo>
                  <a:lnTo>
                    <a:pt x="0" y="480060"/>
                  </a:lnTo>
                  <a:lnTo>
                    <a:pt x="6912" y="522939"/>
                  </a:lnTo>
                  <a:lnTo>
                    <a:pt x="26164" y="560173"/>
                  </a:lnTo>
                  <a:lnTo>
                    <a:pt x="55522" y="589531"/>
                  </a:lnTo>
                  <a:lnTo>
                    <a:pt x="92756" y="608783"/>
                  </a:lnTo>
                  <a:lnTo>
                    <a:pt x="135636" y="615696"/>
                  </a:lnTo>
                  <a:lnTo>
                    <a:pt x="3665220" y="615696"/>
                  </a:lnTo>
                  <a:lnTo>
                    <a:pt x="3708099" y="608783"/>
                  </a:lnTo>
                  <a:lnTo>
                    <a:pt x="3745333" y="589531"/>
                  </a:lnTo>
                  <a:lnTo>
                    <a:pt x="3774691" y="560173"/>
                  </a:lnTo>
                  <a:lnTo>
                    <a:pt x="3793943" y="522939"/>
                  </a:lnTo>
                  <a:lnTo>
                    <a:pt x="3800855" y="480060"/>
                  </a:lnTo>
                  <a:lnTo>
                    <a:pt x="3800855" y="135636"/>
                  </a:lnTo>
                  <a:lnTo>
                    <a:pt x="3793943" y="92756"/>
                  </a:lnTo>
                  <a:lnTo>
                    <a:pt x="3774691" y="55522"/>
                  </a:lnTo>
                  <a:lnTo>
                    <a:pt x="3745333" y="26164"/>
                  </a:lnTo>
                  <a:lnTo>
                    <a:pt x="3708099" y="6912"/>
                  </a:lnTo>
                  <a:lnTo>
                    <a:pt x="3665220" y="0"/>
                  </a:lnTo>
                  <a:close/>
                </a:path>
              </a:pathLst>
            </a:custGeom>
            <a:solidFill>
              <a:srgbClr val="006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21452" y="1354836"/>
              <a:ext cx="3801110" cy="615950"/>
            </a:xfrm>
            <a:custGeom>
              <a:avLst/>
              <a:gdLst/>
              <a:ahLst/>
              <a:cxnLst/>
              <a:rect l="l" t="t" r="r" b="b"/>
              <a:pathLst>
                <a:path w="3801109" h="615950">
                  <a:moveTo>
                    <a:pt x="0" y="135636"/>
                  </a:moveTo>
                  <a:lnTo>
                    <a:pt x="6912" y="92756"/>
                  </a:lnTo>
                  <a:lnTo>
                    <a:pt x="26164" y="55522"/>
                  </a:lnTo>
                  <a:lnTo>
                    <a:pt x="55522" y="26164"/>
                  </a:lnTo>
                  <a:lnTo>
                    <a:pt x="92756" y="6912"/>
                  </a:lnTo>
                  <a:lnTo>
                    <a:pt x="135636" y="0"/>
                  </a:lnTo>
                  <a:lnTo>
                    <a:pt x="3665220" y="0"/>
                  </a:lnTo>
                  <a:lnTo>
                    <a:pt x="3708099" y="6912"/>
                  </a:lnTo>
                  <a:lnTo>
                    <a:pt x="3745333" y="26164"/>
                  </a:lnTo>
                  <a:lnTo>
                    <a:pt x="3774691" y="55522"/>
                  </a:lnTo>
                  <a:lnTo>
                    <a:pt x="3793943" y="92756"/>
                  </a:lnTo>
                  <a:lnTo>
                    <a:pt x="3800855" y="135636"/>
                  </a:lnTo>
                  <a:lnTo>
                    <a:pt x="3800855" y="480060"/>
                  </a:lnTo>
                  <a:lnTo>
                    <a:pt x="3793943" y="522939"/>
                  </a:lnTo>
                  <a:lnTo>
                    <a:pt x="3774691" y="560173"/>
                  </a:lnTo>
                  <a:lnTo>
                    <a:pt x="3745333" y="589531"/>
                  </a:lnTo>
                  <a:lnTo>
                    <a:pt x="3708099" y="608783"/>
                  </a:lnTo>
                  <a:lnTo>
                    <a:pt x="3665220" y="615696"/>
                  </a:lnTo>
                  <a:lnTo>
                    <a:pt x="135636" y="615696"/>
                  </a:lnTo>
                  <a:lnTo>
                    <a:pt x="92756" y="608783"/>
                  </a:lnTo>
                  <a:lnTo>
                    <a:pt x="55522" y="589531"/>
                  </a:lnTo>
                  <a:lnTo>
                    <a:pt x="26164" y="560173"/>
                  </a:lnTo>
                  <a:lnTo>
                    <a:pt x="6912" y="522939"/>
                  </a:lnTo>
                  <a:lnTo>
                    <a:pt x="0" y="480060"/>
                  </a:lnTo>
                  <a:lnTo>
                    <a:pt x="0" y="135636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9488" y="1487423"/>
              <a:ext cx="487679" cy="4206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546595" y="1469898"/>
            <a:ext cx="101028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Rol</a:t>
            </a:r>
            <a:r>
              <a:rPr sz="13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Ampliado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72429" y="2255012"/>
            <a:ext cx="33458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1920" indent="-109855">
              <a:lnSpc>
                <a:spcPct val="100000"/>
              </a:lnSpc>
              <a:spcBef>
                <a:spcPts val="90"/>
              </a:spcBef>
              <a:buClr>
                <a:srgbClr val="1DDDDF"/>
              </a:buClr>
              <a:buSzPct val="75000"/>
              <a:buChar char="•"/>
              <a:tabLst>
                <a:tab pos="122555" algn="l"/>
              </a:tabLst>
            </a:pP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Consulta</a:t>
            </a:r>
            <a:r>
              <a:rPr sz="1400" spc="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60" dirty="0">
                <a:solidFill>
                  <a:srgbClr val="04173C"/>
                </a:solidFill>
                <a:latin typeface="Arial MT"/>
                <a:cs typeface="Arial MT"/>
              </a:rPr>
              <a:t>.......................Incluso</a:t>
            </a:r>
            <a:r>
              <a:rPr sz="1400" spc="-2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35" dirty="0">
                <a:solidFill>
                  <a:srgbClr val="04173C"/>
                </a:solidFill>
                <a:latin typeface="Arial MT"/>
                <a:cs typeface="Arial MT"/>
              </a:rPr>
              <a:t>na</a:t>
            </a:r>
            <a:r>
              <a:rPr sz="1400" spc="-8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55" dirty="0">
                <a:solidFill>
                  <a:srgbClr val="04173C"/>
                </a:solidFill>
                <a:latin typeface="Arial MT"/>
                <a:cs typeface="Arial MT"/>
              </a:rPr>
              <a:t>cobertura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72429" y="2730754"/>
            <a:ext cx="42945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1920" indent="-109855">
              <a:lnSpc>
                <a:spcPct val="100000"/>
              </a:lnSpc>
              <a:spcBef>
                <a:spcPts val="90"/>
              </a:spcBef>
              <a:buClr>
                <a:srgbClr val="1DDDDF"/>
              </a:buClr>
              <a:buSzPct val="75000"/>
              <a:buChar char="•"/>
              <a:tabLst>
                <a:tab pos="122555" algn="l"/>
              </a:tabLst>
            </a:pPr>
            <a:r>
              <a:rPr sz="1400" spc="-15" dirty="0">
                <a:solidFill>
                  <a:srgbClr val="04173C"/>
                </a:solidFill>
                <a:latin typeface="Arial MT"/>
                <a:cs typeface="Arial MT"/>
              </a:rPr>
              <a:t>Limpeza </a:t>
            </a:r>
            <a:r>
              <a:rPr sz="1400" spc="-40" dirty="0">
                <a:solidFill>
                  <a:srgbClr val="04173C"/>
                </a:solidFill>
                <a:latin typeface="Arial MT"/>
                <a:cs typeface="Arial MT"/>
              </a:rPr>
              <a:t>...........................................</a:t>
            </a:r>
            <a:r>
              <a:rPr sz="1400" spc="-13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55" dirty="0">
                <a:solidFill>
                  <a:srgbClr val="04173C"/>
                </a:solidFill>
                <a:latin typeface="Arial MT"/>
                <a:cs typeface="Arial MT"/>
              </a:rPr>
              <a:t>Incluso</a:t>
            </a:r>
            <a:r>
              <a:rPr sz="1400" spc="-35" dirty="0">
                <a:solidFill>
                  <a:srgbClr val="04173C"/>
                </a:solidFill>
                <a:latin typeface="Arial MT"/>
                <a:cs typeface="Arial MT"/>
              </a:rPr>
              <a:t> na</a:t>
            </a:r>
            <a:r>
              <a:rPr sz="1400" spc="-9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55" dirty="0">
                <a:solidFill>
                  <a:srgbClr val="04173C"/>
                </a:solidFill>
                <a:latin typeface="Arial MT"/>
                <a:cs typeface="Arial MT"/>
              </a:rPr>
              <a:t>cobertura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72429" y="3208985"/>
            <a:ext cx="42913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indent="-109855">
              <a:lnSpc>
                <a:spcPct val="100000"/>
              </a:lnSpc>
              <a:spcBef>
                <a:spcPts val="95"/>
              </a:spcBef>
              <a:buClr>
                <a:srgbClr val="1DDDDF"/>
              </a:buClr>
              <a:buSzPct val="75000"/>
              <a:buChar char="•"/>
              <a:tabLst>
                <a:tab pos="122555" algn="l"/>
              </a:tabLst>
            </a:pP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Remoção</a:t>
            </a:r>
            <a:r>
              <a:rPr sz="1400" spc="-3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dente</a:t>
            </a:r>
            <a:r>
              <a:rPr sz="1400" spc="-4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do siso................</a:t>
            </a:r>
            <a:r>
              <a:rPr sz="1400" spc="2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55" dirty="0">
                <a:solidFill>
                  <a:srgbClr val="04173C"/>
                </a:solidFill>
                <a:latin typeface="Arial MT"/>
                <a:cs typeface="Arial MT"/>
              </a:rPr>
              <a:t>Incluso</a:t>
            </a:r>
            <a:r>
              <a:rPr sz="1400" spc="-8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35" dirty="0">
                <a:solidFill>
                  <a:srgbClr val="04173C"/>
                </a:solidFill>
                <a:latin typeface="Arial MT"/>
                <a:cs typeface="Arial MT"/>
              </a:rPr>
              <a:t>na</a:t>
            </a:r>
            <a:r>
              <a:rPr sz="1400" spc="-8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55" dirty="0">
                <a:solidFill>
                  <a:srgbClr val="04173C"/>
                </a:solidFill>
                <a:latin typeface="Arial MT"/>
                <a:cs typeface="Arial MT"/>
              </a:rPr>
              <a:t>cobertura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72429" y="3688207"/>
            <a:ext cx="43008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1920" indent="-109855">
              <a:lnSpc>
                <a:spcPct val="100000"/>
              </a:lnSpc>
              <a:spcBef>
                <a:spcPts val="90"/>
              </a:spcBef>
              <a:buClr>
                <a:srgbClr val="1DDDDF"/>
              </a:buClr>
              <a:buSzPct val="75000"/>
              <a:buChar char="•"/>
              <a:tabLst>
                <a:tab pos="122555" algn="l"/>
              </a:tabLst>
            </a:pPr>
            <a:r>
              <a:rPr sz="1400" spc="5" dirty="0">
                <a:solidFill>
                  <a:srgbClr val="04173C"/>
                </a:solidFill>
                <a:latin typeface="Arial MT"/>
                <a:cs typeface="Arial MT"/>
              </a:rPr>
              <a:t>T</a:t>
            </a:r>
            <a:r>
              <a:rPr sz="1400" spc="-15" dirty="0">
                <a:solidFill>
                  <a:srgbClr val="04173C"/>
                </a:solidFill>
                <a:latin typeface="Arial MT"/>
                <a:cs typeface="Arial MT"/>
              </a:rPr>
              <a:t>ra</a:t>
            </a:r>
            <a:r>
              <a:rPr sz="1400" spc="-5" dirty="0">
                <a:solidFill>
                  <a:srgbClr val="04173C"/>
                </a:solidFill>
                <a:latin typeface="Arial MT"/>
                <a:cs typeface="Arial MT"/>
              </a:rPr>
              <a:t>t</a:t>
            </a:r>
            <a:r>
              <a:rPr sz="1400" spc="-15" dirty="0">
                <a:solidFill>
                  <a:srgbClr val="04173C"/>
                </a:solidFill>
                <a:latin typeface="Arial MT"/>
                <a:cs typeface="Arial MT"/>
              </a:rPr>
              <a:t>a</a:t>
            </a:r>
            <a:r>
              <a:rPr sz="1400" spc="5" dirty="0">
                <a:solidFill>
                  <a:srgbClr val="04173C"/>
                </a:solidFill>
                <a:latin typeface="Arial MT"/>
                <a:cs typeface="Arial MT"/>
              </a:rPr>
              <a:t>m</a:t>
            </a:r>
            <a:r>
              <a:rPr sz="1400" spc="-15" dirty="0">
                <a:solidFill>
                  <a:srgbClr val="04173C"/>
                </a:solidFill>
                <a:latin typeface="Arial MT"/>
                <a:cs typeface="Arial MT"/>
              </a:rPr>
              <a:t>en</a:t>
            </a:r>
            <a:r>
              <a:rPr sz="1400" spc="-5" dirty="0">
                <a:solidFill>
                  <a:srgbClr val="04173C"/>
                </a:solidFill>
                <a:latin typeface="Arial MT"/>
                <a:cs typeface="Arial MT"/>
              </a:rPr>
              <a:t>to</a:t>
            </a:r>
            <a:r>
              <a:rPr sz="1400" spc="1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4173C"/>
                </a:solidFill>
                <a:latin typeface="Arial MT"/>
                <a:cs typeface="Arial MT"/>
              </a:rPr>
              <a:t>d</a:t>
            </a:r>
            <a:r>
              <a:rPr sz="1400" spc="-5" dirty="0">
                <a:solidFill>
                  <a:srgbClr val="04173C"/>
                </a:solidFill>
                <a:latin typeface="Arial MT"/>
                <a:cs typeface="Arial MT"/>
              </a:rPr>
              <a:t>e</a:t>
            </a:r>
            <a:r>
              <a:rPr sz="1400" spc="-6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4173C"/>
                </a:solidFill>
                <a:latin typeface="Arial MT"/>
                <a:cs typeface="Arial MT"/>
              </a:rPr>
              <a:t>c</a:t>
            </a:r>
            <a:r>
              <a:rPr sz="1400" spc="-15" dirty="0">
                <a:solidFill>
                  <a:srgbClr val="04173C"/>
                </a:solidFill>
                <a:latin typeface="Arial MT"/>
                <a:cs typeface="Arial MT"/>
              </a:rPr>
              <a:t>ana</a:t>
            </a:r>
            <a:r>
              <a:rPr sz="1400" spc="-5" dirty="0">
                <a:solidFill>
                  <a:srgbClr val="04173C"/>
                </a:solidFill>
                <a:latin typeface="Arial MT"/>
                <a:cs typeface="Arial MT"/>
              </a:rPr>
              <a:t>l</a:t>
            </a:r>
            <a:r>
              <a:rPr sz="1400" spc="-35" dirty="0">
                <a:solidFill>
                  <a:srgbClr val="04173C"/>
                </a:solidFill>
                <a:latin typeface="Arial MT"/>
                <a:cs typeface="Arial MT"/>
              </a:rPr>
              <a:t>...............</a:t>
            </a: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.</a:t>
            </a:r>
            <a:r>
              <a:rPr sz="1400" spc="-35" dirty="0">
                <a:solidFill>
                  <a:srgbClr val="04173C"/>
                </a:solidFill>
                <a:latin typeface="Arial MT"/>
                <a:cs typeface="Arial MT"/>
              </a:rPr>
              <a:t>..</a:t>
            </a:r>
            <a:r>
              <a:rPr sz="1400" spc="-10" dirty="0">
                <a:solidFill>
                  <a:srgbClr val="04173C"/>
                </a:solidFill>
                <a:latin typeface="Arial MT"/>
                <a:cs typeface="Arial MT"/>
              </a:rPr>
              <a:t>.</a:t>
            </a:r>
            <a:r>
              <a:rPr sz="1400" spc="-35" dirty="0">
                <a:solidFill>
                  <a:srgbClr val="04173C"/>
                </a:solidFill>
                <a:latin typeface="Arial MT"/>
                <a:cs typeface="Arial MT"/>
              </a:rPr>
              <a:t>..</a:t>
            </a:r>
            <a:r>
              <a:rPr sz="1400" spc="-5" dirty="0">
                <a:solidFill>
                  <a:srgbClr val="04173C"/>
                </a:solidFill>
                <a:latin typeface="Arial MT"/>
                <a:cs typeface="Arial MT"/>
              </a:rPr>
              <a:t>.</a:t>
            </a:r>
            <a:r>
              <a:rPr sz="1400" spc="4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85" dirty="0">
                <a:solidFill>
                  <a:srgbClr val="04173C"/>
                </a:solidFill>
                <a:latin typeface="Arial MT"/>
                <a:cs typeface="Arial MT"/>
              </a:rPr>
              <a:t>I</a:t>
            </a:r>
            <a:r>
              <a:rPr sz="1400" spc="-60" dirty="0">
                <a:solidFill>
                  <a:srgbClr val="04173C"/>
                </a:solidFill>
                <a:latin typeface="Arial MT"/>
                <a:cs typeface="Arial MT"/>
              </a:rPr>
              <a:t>n</a:t>
            </a:r>
            <a:r>
              <a:rPr sz="1400" spc="-55" dirty="0">
                <a:solidFill>
                  <a:srgbClr val="04173C"/>
                </a:solidFill>
                <a:latin typeface="Arial MT"/>
                <a:cs typeface="Arial MT"/>
              </a:rPr>
              <a:t>c</a:t>
            </a:r>
            <a:r>
              <a:rPr sz="1400" spc="-50" dirty="0">
                <a:solidFill>
                  <a:srgbClr val="04173C"/>
                </a:solidFill>
                <a:latin typeface="Arial MT"/>
                <a:cs typeface="Arial MT"/>
              </a:rPr>
              <a:t>l</a:t>
            </a:r>
            <a:r>
              <a:rPr sz="1400" spc="-60" dirty="0">
                <a:solidFill>
                  <a:srgbClr val="04173C"/>
                </a:solidFill>
                <a:latin typeface="Arial MT"/>
                <a:cs typeface="Arial MT"/>
              </a:rPr>
              <a:t>u</a:t>
            </a:r>
            <a:r>
              <a:rPr sz="1400" spc="-55" dirty="0">
                <a:solidFill>
                  <a:srgbClr val="04173C"/>
                </a:solidFill>
                <a:latin typeface="Arial MT"/>
                <a:cs typeface="Arial MT"/>
              </a:rPr>
              <a:t>s</a:t>
            </a:r>
            <a:r>
              <a:rPr sz="1400" spc="-5" dirty="0">
                <a:solidFill>
                  <a:srgbClr val="04173C"/>
                </a:solidFill>
                <a:latin typeface="Arial MT"/>
                <a:cs typeface="Arial MT"/>
              </a:rPr>
              <a:t>o</a:t>
            </a:r>
            <a:r>
              <a:rPr sz="1400" spc="-60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65" dirty="0">
                <a:solidFill>
                  <a:srgbClr val="04173C"/>
                </a:solidFill>
                <a:latin typeface="Arial MT"/>
                <a:cs typeface="Arial MT"/>
              </a:rPr>
              <a:t>n</a:t>
            </a:r>
            <a:r>
              <a:rPr sz="1400" spc="-5" dirty="0">
                <a:solidFill>
                  <a:srgbClr val="04173C"/>
                </a:solidFill>
                <a:latin typeface="Arial MT"/>
                <a:cs typeface="Arial MT"/>
              </a:rPr>
              <a:t>a</a:t>
            </a:r>
            <a:r>
              <a:rPr sz="1400" spc="-85" dirty="0">
                <a:solidFill>
                  <a:srgbClr val="04173C"/>
                </a:solidFill>
                <a:latin typeface="Arial MT"/>
                <a:cs typeface="Arial MT"/>
              </a:rPr>
              <a:t> </a:t>
            </a:r>
            <a:r>
              <a:rPr sz="1400" spc="-55" dirty="0">
                <a:solidFill>
                  <a:srgbClr val="04173C"/>
                </a:solidFill>
                <a:latin typeface="Arial MT"/>
                <a:cs typeface="Arial MT"/>
              </a:rPr>
              <a:t>c</a:t>
            </a:r>
            <a:r>
              <a:rPr sz="1400" spc="-60" dirty="0">
                <a:solidFill>
                  <a:srgbClr val="04173C"/>
                </a:solidFill>
                <a:latin typeface="Arial MT"/>
                <a:cs typeface="Arial MT"/>
              </a:rPr>
              <a:t>obe</a:t>
            </a:r>
            <a:r>
              <a:rPr sz="1400" spc="-65" dirty="0">
                <a:solidFill>
                  <a:srgbClr val="04173C"/>
                </a:solidFill>
                <a:latin typeface="Arial MT"/>
                <a:cs typeface="Arial MT"/>
              </a:rPr>
              <a:t>r</a:t>
            </a:r>
            <a:r>
              <a:rPr sz="1400" spc="-60" dirty="0">
                <a:solidFill>
                  <a:srgbClr val="04173C"/>
                </a:solidFill>
                <a:latin typeface="Arial MT"/>
                <a:cs typeface="Arial MT"/>
              </a:rPr>
              <a:t>tu</a:t>
            </a:r>
            <a:r>
              <a:rPr sz="1400" spc="-65" dirty="0">
                <a:solidFill>
                  <a:srgbClr val="04173C"/>
                </a:solidFill>
                <a:latin typeface="Arial MT"/>
                <a:cs typeface="Arial MT"/>
              </a:rPr>
              <a:t>r</a:t>
            </a:r>
            <a:r>
              <a:rPr sz="1400" spc="-5" dirty="0">
                <a:solidFill>
                  <a:srgbClr val="04173C"/>
                </a:solidFill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52206" y="267794"/>
            <a:ext cx="3441700" cy="23761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1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Nós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SulAmérica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estamos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voltados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fortalecer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nosso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produto odonto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, buscando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dar mais visibilidade a ele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ações integradas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saúde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integral.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2206" y="3216349"/>
            <a:ext cx="3606165" cy="27635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85"/>
              </a:spcBef>
            </a:pP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Temos</a:t>
            </a:r>
            <a:r>
              <a:rPr sz="2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2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olhar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ampliado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de saúde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, em que saúde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física,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emocional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financeira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andam de mãos dadas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que as pessoas tenham o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equilíbrio necessário</a:t>
            </a:r>
            <a:r>
              <a:rPr sz="2400" spc="5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ter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plena.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07940" y="991946"/>
            <a:ext cx="2660650" cy="20751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indent="191770" algn="r">
              <a:lnSpc>
                <a:spcPts val="5190"/>
              </a:lnSpc>
              <a:spcBef>
                <a:spcPts val="750"/>
              </a:spcBef>
            </a:pPr>
            <a:r>
              <a:rPr sz="4800" spc="-65" dirty="0">
                <a:solidFill>
                  <a:srgbClr val="FFFFFF"/>
                </a:solidFill>
                <a:latin typeface="Calibri"/>
                <a:cs typeface="Calibri"/>
              </a:rPr>
              <a:t>Tudo </a:t>
            </a:r>
            <a:r>
              <a:rPr sz="4800" spc="-25" dirty="0">
                <a:solidFill>
                  <a:srgbClr val="FFFFFF"/>
                </a:solidFill>
                <a:latin typeface="Calibri"/>
                <a:cs typeface="Calibri"/>
              </a:rPr>
              <a:t>está </a:t>
            </a:r>
            <a:r>
              <a:rPr sz="4800" spc="-10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4800" spc="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endParaRPr sz="4800">
              <a:latin typeface="Calibri"/>
              <a:cs typeface="Calibri"/>
            </a:endParaRPr>
          </a:p>
          <a:p>
            <a:pPr marR="5080" algn="r">
              <a:lnSpc>
                <a:spcPts val="5105"/>
              </a:lnSpc>
            </a:pPr>
            <a:r>
              <a:rPr sz="4800" b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b="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0" spc="-15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4473" y="2967939"/>
            <a:ext cx="1945005" cy="208089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715" indent="508634" algn="r">
              <a:lnSpc>
                <a:spcPts val="5190"/>
              </a:lnSpc>
              <a:spcBef>
                <a:spcPts val="750"/>
              </a:spcBef>
            </a:pP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nossa  saúde</a:t>
            </a:r>
            <a:r>
              <a:rPr sz="4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endParaRPr sz="4800">
              <a:latin typeface="Calibri"/>
              <a:cs typeface="Calibri"/>
            </a:endParaRPr>
          </a:p>
          <a:p>
            <a:pPr marR="5080" algn="r">
              <a:lnSpc>
                <a:spcPts val="5155"/>
              </a:lnSpc>
            </a:pP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igual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98792" y="335279"/>
            <a:ext cx="4849495" cy="6318885"/>
            <a:chOff x="7098792" y="335279"/>
            <a:chExt cx="4849495" cy="63188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8792" y="932688"/>
              <a:ext cx="618744" cy="1249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10144" y="335279"/>
              <a:ext cx="0" cy="5569585"/>
            </a:xfrm>
            <a:custGeom>
              <a:avLst/>
              <a:gdLst/>
              <a:ahLst/>
              <a:cxnLst/>
              <a:rect l="l" t="t" r="r" b="b"/>
              <a:pathLst>
                <a:path h="5569585">
                  <a:moveTo>
                    <a:pt x="0" y="0"/>
                  </a:moveTo>
                  <a:lnTo>
                    <a:pt x="0" y="5568975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3512" y="6300215"/>
              <a:ext cx="1374648" cy="353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08760"/>
            <a:ext cx="3672840" cy="4160520"/>
          </a:xfrm>
          <a:custGeom>
            <a:avLst/>
            <a:gdLst/>
            <a:ahLst/>
            <a:cxnLst/>
            <a:rect l="l" t="t" r="r" b="b"/>
            <a:pathLst>
              <a:path w="3672840" h="4160520">
                <a:moveTo>
                  <a:pt x="1592580" y="0"/>
                </a:moveTo>
                <a:lnTo>
                  <a:pt x="1544166" y="552"/>
                </a:lnTo>
                <a:lnTo>
                  <a:pt x="1496024" y="2201"/>
                </a:lnTo>
                <a:lnTo>
                  <a:pt x="1448164" y="4934"/>
                </a:lnTo>
                <a:lnTo>
                  <a:pt x="1400599" y="8741"/>
                </a:lnTo>
                <a:lnTo>
                  <a:pt x="1353341" y="13608"/>
                </a:lnTo>
                <a:lnTo>
                  <a:pt x="1306402" y="19524"/>
                </a:lnTo>
                <a:lnTo>
                  <a:pt x="1259793" y="26476"/>
                </a:lnTo>
                <a:lnTo>
                  <a:pt x="1213528" y="34454"/>
                </a:lnTo>
                <a:lnTo>
                  <a:pt x="1167616" y="43444"/>
                </a:lnTo>
                <a:lnTo>
                  <a:pt x="1122072" y="53435"/>
                </a:lnTo>
                <a:lnTo>
                  <a:pt x="1076906" y="64415"/>
                </a:lnTo>
                <a:lnTo>
                  <a:pt x="1032130" y="76372"/>
                </a:lnTo>
                <a:lnTo>
                  <a:pt x="987757" y="89294"/>
                </a:lnTo>
                <a:lnTo>
                  <a:pt x="943799" y="103169"/>
                </a:lnTo>
                <a:lnTo>
                  <a:pt x="900266" y="117985"/>
                </a:lnTo>
                <a:lnTo>
                  <a:pt x="857173" y="133731"/>
                </a:lnTo>
                <a:lnTo>
                  <a:pt x="814529" y="150393"/>
                </a:lnTo>
                <a:lnTo>
                  <a:pt x="772348" y="167960"/>
                </a:lnTo>
                <a:lnTo>
                  <a:pt x="730642" y="186421"/>
                </a:lnTo>
                <a:lnTo>
                  <a:pt x="689421" y="205763"/>
                </a:lnTo>
                <a:lnTo>
                  <a:pt x="648699" y="225974"/>
                </a:lnTo>
                <a:lnTo>
                  <a:pt x="608487" y="247042"/>
                </a:lnTo>
                <a:lnTo>
                  <a:pt x="568798" y="268955"/>
                </a:lnTo>
                <a:lnTo>
                  <a:pt x="529642" y="291702"/>
                </a:lnTo>
                <a:lnTo>
                  <a:pt x="491033" y="315270"/>
                </a:lnTo>
                <a:lnTo>
                  <a:pt x="452981" y="339648"/>
                </a:lnTo>
                <a:lnTo>
                  <a:pt x="415500" y="364823"/>
                </a:lnTo>
                <a:lnTo>
                  <a:pt x="378600" y="390783"/>
                </a:lnTo>
                <a:lnTo>
                  <a:pt x="342295" y="417517"/>
                </a:lnTo>
                <a:lnTo>
                  <a:pt x="306596" y="445012"/>
                </a:lnTo>
                <a:lnTo>
                  <a:pt x="271514" y="473257"/>
                </a:lnTo>
                <a:lnTo>
                  <a:pt x="237062" y="502240"/>
                </a:lnTo>
                <a:lnTo>
                  <a:pt x="203253" y="531948"/>
                </a:lnTo>
                <a:lnTo>
                  <a:pt x="170097" y="562369"/>
                </a:lnTo>
                <a:lnTo>
                  <a:pt x="137606" y="593493"/>
                </a:lnTo>
                <a:lnTo>
                  <a:pt x="105794" y="625306"/>
                </a:lnTo>
                <a:lnTo>
                  <a:pt x="74671" y="657796"/>
                </a:lnTo>
                <a:lnTo>
                  <a:pt x="44250" y="690953"/>
                </a:lnTo>
                <a:lnTo>
                  <a:pt x="14543" y="724763"/>
                </a:lnTo>
                <a:lnTo>
                  <a:pt x="0" y="742051"/>
                </a:lnTo>
                <a:lnTo>
                  <a:pt x="0" y="3418468"/>
                </a:lnTo>
                <a:lnTo>
                  <a:pt x="44250" y="3469566"/>
                </a:lnTo>
                <a:lnTo>
                  <a:pt x="74671" y="3502723"/>
                </a:lnTo>
                <a:lnTo>
                  <a:pt x="105794" y="3535213"/>
                </a:lnTo>
                <a:lnTo>
                  <a:pt x="137606" y="3567026"/>
                </a:lnTo>
                <a:lnTo>
                  <a:pt x="170097" y="3598150"/>
                </a:lnTo>
                <a:lnTo>
                  <a:pt x="203253" y="3628571"/>
                </a:lnTo>
                <a:lnTo>
                  <a:pt x="237062" y="3658279"/>
                </a:lnTo>
                <a:lnTo>
                  <a:pt x="271514" y="3687262"/>
                </a:lnTo>
                <a:lnTo>
                  <a:pt x="306596" y="3715507"/>
                </a:lnTo>
                <a:lnTo>
                  <a:pt x="342295" y="3743002"/>
                </a:lnTo>
                <a:lnTo>
                  <a:pt x="378600" y="3769736"/>
                </a:lnTo>
                <a:lnTo>
                  <a:pt x="415500" y="3795696"/>
                </a:lnTo>
                <a:lnTo>
                  <a:pt x="452981" y="3820871"/>
                </a:lnTo>
                <a:lnTo>
                  <a:pt x="491033" y="3845249"/>
                </a:lnTo>
                <a:lnTo>
                  <a:pt x="529642" y="3868817"/>
                </a:lnTo>
                <a:lnTo>
                  <a:pt x="568798" y="3891564"/>
                </a:lnTo>
                <a:lnTo>
                  <a:pt x="608487" y="3913477"/>
                </a:lnTo>
                <a:lnTo>
                  <a:pt x="648699" y="3934545"/>
                </a:lnTo>
                <a:lnTo>
                  <a:pt x="689421" y="3954756"/>
                </a:lnTo>
                <a:lnTo>
                  <a:pt x="730642" y="3974098"/>
                </a:lnTo>
                <a:lnTo>
                  <a:pt x="772348" y="3992559"/>
                </a:lnTo>
                <a:lnTo>
                  <a:pt x="814529" y="4010126"/>
                </a:lnTo>
                <a:lnTo>
                  <a:pt x="857173" y="4026788"/>
                </a:lnTo>
                <a:lnTo>
                  <a:pt x="900266" y="4042534"/>
                </a:lnTo>
                <a:lnTo>
                  <a:pt x="943799" y="4057350"/>
                </a:lnTo>
                <a:lnTo>
                  <a:pt x="987757" y="4071225"/>
                </a:lnTo>
                <a:lnTo>
                  <a:pt x="1032130" y="4084147"/>
                </a:lnTo>
                <a:lnTo>
                  <a:pt x="1076906" y="4096104"/>
                </a:lnTo>
                <a:lnTo>
                  <a:pt x="1122072" y="4107084"/>
                </a:lnTo>
                <a:lnTo>
                  <a:pt x="1167616" y="4117075"/>
                </a:lnTo>
                <a:lnTo>
                  <a:pt x="1213528" y="4126065"/>
                </a:lnTo>
                <a:lnTo>
                  <a:pt x="1259793" y="4134043"/>
                </a:lnTo>
                <a:lnTo>
                  <a:pt x="1306402" y="4140995"/>
                </a:lnTo>
                <a:lnTo>
                  <a:pt x="1353341" y="4146911"/>
                </a:lnTo>
                <a:lnTo>
                  <a:pt x="1400599" y="4151778"/>
                </a:lnTo>
                <a:lnTo>
                  <a:pt x="1448164" y="4155585"/>
                </a:lnTo>
                <a:lnTo>
                  <a:pt x="1496024" y="4158318"/>
                </a:lnTo>
                <a:lnTo>
                  <a:pt x="1544166" y="4159967"/>
                </a:lnTo>
                <a:lnTo>
                  <a:pt x="1592580" y="4160520"/>
                </a:lnTo>
                <a:lnTo>
                  <a:pt x="1640991" y="4159967"/>
                </a:lnTo>
                <a:lnTo>
                  <a:pt x="1689131" y="4158318"/>
                </a:lnTo>
                <a:lnTo>
                  <a:pt x="1736989" y="4155585"/>
                </a:lnTo>
                <a:lnTo>
                  <a:pt x="1784552" y="4151778"/>
                </a:lnTo>
                <a:lnTo>
                  <a:pt x="1831808" y="4146911"/>
                </a:lnTo>
                <a:lnTo>
                  <a:pt x="1878746" y="4140995"/>
                </a:lnTo>
                <a:lnTo>
                  <a:pt x="1925353" y="4134043"/>
                </a:lnTo>
                <a:lnTo>
                  <a:pt x="1971618" y="4126065"/>
                </a:lnTo>
                <a:lnTo>
                  <a:pt x="2017528" y="4117075"/>
                </a:lnTo>
                <a:lnTo>
                  <a:pt x="2063071" y="4107084"/>
                </a:lnTo>
                <a:lnTo>
                  <a:pt x="2108237" y="4096104"/>
                </a:lnTo>
                <a:lnTo>
                  <a:pt x="2153011" y="4084147"/>
                </a:lnTo>
                <a:lnTo>
                  <a:pt x="2197383" y="4071225"/>
                </a:lnTo>
                <a:lnTo>
                  <a:pt x="2241341" y="4057350"/>
                </a:lnTo>
                <a:lnTo>
                  <a:pt x="2284873" y="4042534"/>
                </a:lnTo>
                <a:lnTo>
                  <a:pt x="2327966" y="4026788"/>
                </a:lnTo>
                <a:lnTo>
                  <a:pt x="2370608" y="4010126"/>
                </a:lnTo>
                <a:lnTo>
                  <a:pt x="2412789" y="3992559"/>
                </a:lnTo>
                <a:lnTo>
                  <a:pt x="2454495" y="3974098"/>
                </a:lnTo>
                <a:lnTo>
                  <a:pt x="2495715" y="3954756"/>
                </a:lnTo>
                <a:lnTo>
                  <a:pt x="2536437" y="3934545"/>
                </a:lnTo>
                <a:lnTo>
                  <a:pt x="2576649" y="3913477"/>
                </a:lnTo>
                <a:lnTo>
                  <a:pt x="2616339" y="3891564"/>
                </a:lnTo>
                <a:lnTo>
                  <a:pt x="2655494" y="3868817"/>
                </a:lnTo>
                <a:lnTo>
                  <a:pt x="2694104" y="3845249"/>
                </a:lnTo>
                <a:lnTo>
                  <a:pt x="2732155" y="3820871"/>
                </a:lnTo>
                <a:lnTo>
                  <a:pt x="2769637" y="3795696"/>
                </a:lnTo>
                <a:lnTo>
                  <a:pt x="2806537" y="3769736"/>
                </a:lnTo>
                <a:lnTo>
                  <a:pt x="2842842" y="3743002"/>
                </a:lnTo>
                <a:lnTo>
                  <a:pt x="2878542" y="3715507"/>
                </a:lnTo>
                <a:lnTo>
                  <a:pt x="2913624" y="3687262"/>
                </a:lnTo>
                <a:lnTo>
                  <a:pt x="2948076" y="3658279"/>
                </a:lnTo>
                <a:lnTo>
                  <a:pt x="2981886" y="3628571"/>
                </a:lnTo>
                <a:lnTo>
                  <a:pt x="3015043" y="3598150"/>
                </a:lnTo>
                <a:lnTo>
                  <a:pt x="3047533" y="3567026"/>
                </a:lnTo>
                <a:lnTo>
                  <a:pt x="3079346" y="3535213"/>
                </a:lnTo>
                <a:lnTo>
                  <a:pt x="3110470" y="3502723"/>
                </a:lnTo>
                <a:lnTo>
                  <a:pt x="3140891" y="3469566"/>
                </a:lnTo>
                <a:lnTo>
                  <a:pt x="3170599" y="3435756"/>
                </a:lnTo>
                <a:lnTo>
                  <a:pt x="3199582" y="3401304"/>
                </a:lnTo>
                <a:lnTo>
                  <a:pt x="3227827" y="3366222"/>
                </a:lnTo>
                <a:lnTo>
                  <a:pt x="3255322" y="3330522"/>
                </a:lnTo>
                <a:lnTo>
                  <a:pt x="3282056" y="3294217"/>
                </a:lnTo>
                <a:lnTo>
                  <a:pt x="3308016" y="3257317"/>
                </a:lnTo>
                <a:lnTo>
                  <a:pt x="3333191" y="3219835"/>
                </a:lnTo>
                <a:lnTo>
                  <a:pt x="3357569" y="3181784"/>
                </a:lnTo>
                <a:lnTo>
                  <a:pt x="3381137" y="3143174"/>
                </a:lnTo>
                <a:lnTo>
                  <a:pt x="3403884" y="3104019"/>
                </a:lnTo>
                <a:lnTo>
                  <a:pt x="3425797" y="3064329"/>
                </a:lnTo>
                <a:lnTo>
                  <a:pt x="3446865" y="3024117"/>
                </a:lnTo>
                <a:lnTo>
                  <a:pt x="3467076" y="2983395"/>
                </a:lnTo>
                <a:lnTo>
                  <a:pt x="3486418" y="2942175"/>
                </a:lnTo>
                <a:lnTo>
                  <a:pt x="3504879" y="2900469"/>
                </a:lnTo>
                <a:lnTo>
                  <a:pt x="3522446" y="2858288"/>
                </a:lnTo>
                <a:lnTo>
                  <a:pt x="3539108" y="2815646"/>
                </a:lnTo>
                <a:lnTo>
                  <a:pt x="3554854" y="2772553"/>
                </a:lnTo>
                <a:lnTo>
                  <a:pt x="3569670" y="2729021"/>
                </a:lnTo>
                <a:lnTo>
                  <a:pt x="3583545" y="2685063"/>
                </a:lnTo>
                <a:lnTo>
                  <a:pt x="3596467" y="2640691"/>
                </a:lnTo>
                <a:lnTo>
                  <a:pt x="3608424" y="2595917"/>
                </a:lnTo>
                <a:lnTo>
                  <a:pt x="3619404" y="2550751"/>
                </a:lnTo>
                <a:lnTo>
                  <a:pt x="3629395" y="2505208"/>
                </a:lnTo>
                <a:lnTo>
                  <a:pt x="3638385" y="2459298"/>
                </a:lnTo>
                <a:lnTo>
                  <a:pt x="3646363" y="2413033"/>
                </a:lnTo>
                <a:lnTo>
                  <a:pt x="3653315" y="2366426"/>
                </a:lnTo>
                <a:lnTo>
                  <a:pt x="3659231" y="2319488"/>
                </a:lnTo>
                <a:lnTo>
                  <a:pt x="3664098" y="2272232"/>
                </a:lnTo>
                <a:lnTo>
                  <a:pt x="3667905" y="2224669"/>
                </a:lnTo>
                <a:lnTo>
                  <a:pt x="3670638" y="2176811"/>
                </a:lnTo>
                <a:lnTo>
                  <a:pt x="3672287" y="2128671"/>
                </a:lnTo>
                <a:lnTo>
                  <a:pt x="3672840" y="2080260"/>
                </a:lnTo>
                <a:lnTo>
                  <a:pt x="3672287" y="2031848"/>
                </a:lnTo>
                <a:lnTo>
                  <a:pt x="3670638" y="1983708"/>
                </a:lnTo>
                <a:lnTo>
                  <a:pt x="3667905" y="1935850"/>
                </a:lnTo>
                <a:lnTo>
                  <a:pt x="3664098" y="1888287"/>
                </a:lnTo>
                <a:lnTo>
                  <a:pt x="3659231" y="1841031"/>
                </a:lnTo>
                <a:lnTo>
                  <a:pt x="3653315" y="1794093"/>
                </a:lnTo>
                <a:lnTo>
                  <a:pt x="3646363" y="1747486"/>
                </a:lnTo>
                <a:lnTo>
                  <a:pt x="3638385" y="1701221"/>
                </a:lnTo>
                <a:lnTo>
                  <a:pt x="3629395" y="1655311"/>
                </a:lnTo>
                <a:lnTo>
                  <a:pt x="3619404" y="1609768"/>
                </a:lnTo>
                <a:lnTo>
                  <a:pt x="3608424" y="1564602"/>
                </a:lnTo>
                <a:lnTo>
                  <a:pt x="3596467" y="1519828"/>
                </a:lnTo>
                <a:lnTo>
                  <a:pt x="3583545" y="1475456"/>
                </a:lnTo>
                <a:lnTo>
                  <a:pt x="3569670" y="1431498"/>
                </a:lnTo>
                <a:lnTo>
                  <a:pt x="3554854" y="1387966"/>
                </a:lnTo>
                <a:lnTo>
                  <a:pt x="3539108" y="1344873"/>
                </a:lnTo>
                <a:lnTo>
                  <a:pt x="3522446" y="1302231"/>
                </a:lnTo>
                <a:lnTo>
                  <a:pt x="3504879" y="1260050"/>
                </a:lnTo>
                <a:lnTo>
                  <a:pt x="3486418" y="1218344"/>
                </a:lnTo>
                <a:lnTo>
                  <a:pt x="3467076" y="1177124"/>
                </a:lnTo>
                <a:lnTo>
                  <a:pt x="3446865" y="1136402"/>
                </a:lnTo>
                <a:lnTo>
                  <a:pt x="3425797" y="1096190"/>
                </a:lnTo>
                <a:lnTo>
                  <a:pt x="3403884" y="1056500"/>
                </a:lnTo>
                <a:lnTo>
                  <a:pt x="3381137" y="1017345"/>
                </a:lnTo>
                <a:lnTo>
                  <a:pt x="3357569" y="978735"/>
                </a:lnTo>
                <a:lnTo>
                  <a:pt x="3333191" y="940684"/>
                </a:lnTo>
                <a:lnTo>
                  <a:pt x="3308016" y="903202"/>
                </a:lnTo>
                <a:lnTo>
                  <a:pt x="3282056" y="866302"/>
                </a:lnTo>
                <a:lnTo>
                  <a:pt x="3255322" y="829997"/>
                </a:lnTo>
                <a:lnTo>
                  <a:pt x="3227827" y="794297"/>
                </a:lnTo>
                <a:lnTo>
                  <a:pt x="3199582" y="759215"/>
                </a:lnTo>
                <a:lnTo>
                  <a:pt x="3170599" y="724763"/>
                </a:lnTo>
                <a:lnTo>
                  <a:pt x="3140891" y="690953"/>
                </a:lnTo>
                <a:lnTo>
                  <a:pt x="3110470" y="657796"/>
                </a:lnTo>
                <a:lnTo>
                  <a:pt x="3079346" y="625306"/>
                </a:lnTo>
                <a:lnTo>
                  <a:pt x="3047533" y="593493"/>
                </a:lnTo>
                <a:lnTo>
                  <a:pt x="3015043" y="562369"/>
                </a:lnTo>
                <a:lnTo>
                  <a:pt x="2981886" y="531948"/>
                </a:lnTo>
                <a:lnTo>
                  <a:pt x="2948076" y="502240"/>
                </a:lnTo>
                <a:lnTo>
                  <a:pt x="2913624" y="473257"/>
                </a:lnTo>
                <a:lnTo>
                  <a:pt x="2878542" y="445012"/>
                </a:lnTo>
                <a:lnTo>
                  <a:pt x="2842842" y="417517"/>
                </a:lnTo>
                <a:lnTo>
                  <a:pt x="2806537" y="390783"/>
                </a:lnTo>
                <a:lnTo>
                  <a:pt x="2769637" y="364823"/>
                </a:lnTo>
                <a:lnTo>
                  <a:pt x="2732155" y="339648"/>
                </a:lnTo>
                <a:lnTo>
                  <a:pt x="2694104" y="315270"/>
                </a:lnTo>
                <a:lnTo>
                  <a:pt x="2655494" y="291702"/>
                </a:lnTo>
                <a:lnTo>
                  <a:pt x="2616339" y="268955"/>
                </a:lnTo>
                <a:lnTo>
                  <a:pt x="2576649" y="247042"/>
                </a:lnTo>
                <a:lnTo>
                  <a:pt x="2536437" y="225974"/>
                </a:lnTo>
                <a:lnTo>
                  <a:pt x="2495715" y="205763"/>
                </a:lnTo>
                <a:lnTo>
                  <a:pt x="2454495" y="186421"/>
                </a:lnTo>
                <a:lnTo>
                  <a:pt x="2412789" y="167960"/>
                </a:lnTo>
                <a:lnTo>
                  <a:pt x="2370608" y="150393"/>
                </a:lnTo>
                <a:lnTo>
                  <a:pt x="2327966" y="133731"/>
                </a:lnTo>
                <a:lnTo>
                  <a:pt x="2284873" y="117985"/>
                </a:lnTo>
                <a:lnTo>
                  <a:pt x="2241341" y="103169"/>
                </a:lnTo>
                <a:lnTo>
                  <a:pt x="2197383" y="89294"/>
                </a:lnTo>
                <a:lnTo>
                  <a:pt x="2153011" y="76372"/>
                </a:lnTo>
                <a:lnTo>
                  <a:pt x="2108237" y="64415"/>
                </a:lnTo>
                <a:lnTo>
                  <a:pt x="2063071" y="53435"/>
                </a:lnTo>
                <a:lnTo>
                  <a:pt x="2017528" y="43444"/>
                </a:lnTo>
                <a:lnTo>
                  <a:pt x="1971618" y="34454"/>
                </a:lnTo>
                <a:lnTo>
                  <a:pt x="1925353" y="26476"/>
                </a:lnTo>
                <a:lnTo>
                  <a:pt x="1878746" y="19524"/>
                </a:lnTo>
                <a:lnTo>
                  <a:pt x="1831808" y="13608"/>
                </a:lnTo>
                <a:lnTo>
                  <a:pt x="1784552" y="8741"/>
                </a:lnTo>
                <a:lnTo>
                  <a:pt x="1736989" y="4934"/>
                </a:lnTo>
                <a:lnTo>
                  <a:pt x="1689131" y="2201"/>
                </a:lnTo>
                <a:lnTo>
                  <a:pt x="1640991" y="552"/>
                </a:lnTo>
                <a:lnTo>
                  <a:pt x="1592580" y="0"/>
                </a:lnTo>
                <a:close/>
              </a:path>
            </a:pathLst>
          </a:custGeom>
          <a:solidFill>
            <a:srgbClr val="006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343" y="2770123"/>
            <a:ext cx="27000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JORNADA</a:t>
            </a:r>
            <a:r>
              <a:rPr spc="5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DE 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CONTRATAÇÃO</a:t>
            </a:r>
            <a:r>
              <a:rPr spc="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43" y="3867353"/>
            <a:ext cx="31623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DASHBOARD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GESTÃO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VENDAS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616" y="2039111"/>
            <a:ext cx="563879" cy="4663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5047" y="2630423"/>
            <a:ext cx="728472" cy="1615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04427" y="2484373"/>
              <a:ext cx="2843530" cy="2346325"/>
            </a:xfrm>
            <a:custGeom>
              <a:avLst/>
              <a:gdLst/>
              <a:ahLst/>
              <a:cxnLst/>
              <a:rect l="l" t="t" r="r" b="b"/>
              <a:pathLst>
                <a:path w="2843529" h="2346325">
                  <a:moveTo>
                    <a:pt x="1026414" y="658240"/>
                  </a:moveTo>
                  <a:lnTo>
                    <a:pt x="578612" y="658240"/>
                  </a:lnTo>
                  <a:lnTo>
                    <a:pt x="578612" y="2346325"/>
                  </a:lnTo>
                  <a:lnTo>
                    <a:pt x="1026414" y="2346325"/>
                  </a:lnTo>
                  <a:lnTo>
                    <a:pt x="1026414" y="658240"/>
                  </a:lnTo>
                  <a:close/>
                </a:path>
                <a:path w="2843529" h="2346325">
                  <a:moveTo>
                    <a:pt x="1026414" y="0"/>
                  </a:moveTo>
                  <a:lnTo>
                    <a:pt x="663067" y="0"/>
                  </a:lnTo>
                  <a:lnTo>
                    <a:pt x="644458" y="46797"/>
                  </a:lnTo>
                  <a:lnTo>
                    <a:pt x="622668" y="92277"/>
                  </a:lnTo>
                  <a:lnTo>
                    <a:pt x="597694" y="136440"/>
                  </a:lnTo>
                  <a:lnTo>
                    <a:pt x="569535" y="179286"/>
                  </a:lnTo>
                  <a:lnTo>
                    <a:pt x="538187" y="220815"/>
                  </a:lnTo>
                  <a:lnTo>
                    <a:pt x="503649" y="261027"/>
                  </a:lnTo>
                  <a:lnTo>
                    <a:pt x="465918" y="299922"/>
                  </a:lnTo>
                  <a:lnTo>
                    <a:pt x="424994" y="337500"/>
                  </a:lnTo>
                  <a:lnTo>
                    <a:pt x="380873" y="373761"/>
                  </a:lnTo>
                  <a:lnTo>
                    <a:pt x="335567" y="408093"/>
                  </a:lnTo>
                  <a:lnTo>
                    <a:pt x="291005" y="439885"/>
                  </a:lnTo>
                  <a:lnTo>
                    <a:pt x="247189" y="469138"/>
                  </a:lnTo>
                  <a:lnTo>
                    <a:pt x="204118" y="495850"/>
                  </a:lnTo>
                  <a:lnTo>
                    <a:pt x="161796" y="520022"/>
                  </a:lnTo>
                  <a:lnTo>
                    <a:pt x="120221" y="541654"/>
                  </a:lnTo>
                  <a:lnTo>
                    <a:pt x="79397" y="560747"/>
                  </a:lnTo>
                  <a:lnTo>
                    <a:pt x="39322" y="577299"/>
                  </a:lnTo>
                  <a:lnTo>
                    <a:pt x="0" y="591312"/>
                  </a:lnTo>
                  <a:lnTo>
                    <a:pt x="0" y="997838"/>
                  </a:lnTo>
                  <a:lnTo>
                    <a:pt x="50713" y="980193"/>
                  </a:lnTo>
                  <a:lnTo>
                    <a:pt x="100394" y="961136"/>
                  </a:lnTo>
                  <a:lnTo>
                    <a:pt x="149041" y="940667"/>
                  </a:lnTo>
                  <a:lnTo>
                    <a:pt x="196655" y="918785"/>
                  </a:lnTo>
                  <a:lnTo>
                    <a:pt x="243235" y="895491"/>
                  </a:lnTo>
                  <a:lnTo>
                    <a:pt x="288781" y="870784"/>
                  </a:lnTo>
                  <a:lnTo>
                    <a:pt x="333292" y="844663"/>
                  </a:lnTo>
                  <a:lnTo>
                    <a:pt x="376768" y="817129"/>
                  </a:lnTo>
                  <a:lnTo>
                    <a:pt x="419208" y="788181"/>
                  </a:lnTo>
                  <a:lnTo>
                    <a:pt x="460614" y="757818"/>
                  </a:lnTo>
                  <a:lnTo>
                    <a:pt x="500983" y="726041"/>
                  </a:lnTo>
                  <a:lnTo>
                    <a:pt x="540315" y="692848"/>
                  </a:lnTo>
                  <a:lnTo>
                    <a:pt x="578612" y="658240"/>
                  </a:lnTo>
                  <a:lnTo>
                    <a:pt x="1026414" y="658240"/>
                  </a:lnTo>
                  <a:lnTo>
                    <a:pt x="1026414" y="0"/>
                  </a:lnTo>
                  <a:close/>
                </a:path>
                <a:path w="2843529" h="2346325">
                  <a:moveTo>
                    <a:pt x="2843022" y="658240"/>
                  </a:moveTo>
                  <a:lnTo>
                    <a:pt x="2395220" y="658240"/>
                  </a:lnTo>
                  <a:lnTo>
                    <a:pt x="2395220" y="2346325"/>
                  </a:lnTo>
                  <a:lnTo>
                    <a:pt x="2843022" y="2346325"/>
                  </a:lnTo>
                  <a:lnTo>
                    <a:pt x="2843022" y="658240"/>
                  </a:lnTo>
                  <a:close/>
                </a:path>
                <a:path w="2843529" h="2346325">
                  <a:moveTo>
                    <a:pt x="2843022" y="0"/>
                  </a:moveTo>
                  <a:lnTo>
                    <a:pt x="2479675" y="0"/>
                  </a:lnTo>
                  <a:lnTo>
                    <a:pt x="2461066" y="46797"/>
                  </a:lnTo>
                  <a:lnTo>
                    <a:pt x="2439276" y="92277"/>
                  </a:lnTo>
                  <a:lnTo>
                    <a:pt x="2414302" y="136440"/>
                  </a:lnTo>
                  <a:lnTo>
                    <a:pt x="2386143" y="179286"/>
                  </a:lnTo>
                  <a:lnTo>
                    <a:pt x="2354795" y="220815"/>
                  </a:lnTo>
                  <a:lnTo>
                    <a:pt x="2320257" y="261027"/>
                  </a:lnTo>
                  <a:lnTo>
                    <a:pt x="2282526" y="299922"/>
                  </a:lnTo>
                  <a:lnTo>
                    <a:pt x="2241602" y="337500"/>
                  </a:lnTo>
                  <a:lnTo>
                    <a:pt x="2197480" y="373761"/>
                  </a:lnTo>
                  <a:lnTo>
                    <a:pt x="2152175" y="408093"/>
                  </a:lnTo>
                  <a:lnTo>
                    <a:pt x="2107613" y="439885"/>
                  </a:lnTo>
                  <a:lnTo>
                    <a:pt x="2063797" y="469138"/>
                  </a:lnTo>
                  <a:lnTo>
                    <a:pt x="2020726" y="495850"/>
                  </a:lnTo>
                  <a:lnTo>
                    <a:pt x="1978404" y="520022"/>
                  </a:lnTo>
                  <a:lnTo>
                    <a:pt x="1936829" y="541654"/>
                  </a:lnTo>
                  <a:lnTo>
                    <a:pt x="1896005" y="560747"/>
                  </a:lnTo>
                  <a:lnTo>
                    <a:pt x="1855930" y="577299"/>
                  </a:lnTo>
                  <a:lnTo>
                    <a:pt x="1816607" y="591312"/>
                  </a:lnTo>
                  <a:lnTo>
                    <a:pt x="1816607" y="997838"/>
                  </a:lnTo>
                  <a:lnTo>
                    <a:pt x="1867321" y="980193"/>
                  </a:lnTo>
                  <a:lnTo>
                    <a:pt x="1917002" y="961136"/>
                  </a:lnTo>
                  <a:lnTo>
                    <a:pt x="1965649" y="940667"/>
                  </a:lnTo>
                  <a:lnTo>
                    <a:pt x="2013263" y="918785"/>
                  </a:lnTo>
                  <a:lnTo>
                    <a:pt x="2059843" y="895491"/>
                  </a:lnTo>
                  <a:lnTo>
                    <a:pt x="2105389" y="870784"/>
                  </a:lnTo>
                  <a:lnTo>
                    <a:pt x="2149900" y="844663"/>
                  </a:lnTo>
                  <a:lnTo>
                    <a:pt x="2193376" y="817129"/>
                  </a:lnTo>
                  <a:lnTo>
                    <a:pt x="2235816" y="788181"/>
                  </a:lnTo>
                  <a:lnTo>
                    <a:pt x="2277222" y="757818"/>
                  </a:lnTo>
                  <a:lnTo>
                    <a:pt x="2317591" y="726041"/>
                  </a:lnTo>
                  <a:lnTo>
                    <a:pt x="2356923" y="692848"/>
                  </a:lnTo>
                  <a:lnTo>
                    <a:pt x="2395220" y="658240"/>
                  </a:lnTo>
                  <a:lnTo>
                    <a:pt x="2843022" y="658240"/>
                  </a:lnTo>
                  <a:lnTo>
                    <a:pt x="2843022" y="0"/>
                  </a:lnTo>
                  <a:close/>
                </a:path>
              </a:pathLst>
            </a:custGeom>
            <a:solidFill>
              <a:srgbClr val="001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80627" y="2484373"/>
              <a:ext cx="3111500" cy="2386330"/>
            </a:xfrm>
            <a:custGeom>
              <a:avLst/>
              <a:gdLst/>
              <a:ahLst/>
              <a:cxnLst/>
              <a:rect l="l" t="t" r="r" b="b"/>
              <a:pathLst>
                <a:path w="3111500" h="2386329">
                  <a:moveTo>
                    <a:pt x="1026414" y="658240"/>
                  </a:moveTo>
                  <a:lnTo>
                    <a:pt x="578612" y="658240"/>
                  </a:lnTo>
                  <a:lnTo>
                    <a:pt x="578612" y="2346325"/>
                  </a:lnTo>
                  <a:lnTo>
                    <a:pt x="1026414" y="2346325"/>
                  </a:lnTo>
                  <a:lnTo>
                    <a:pt x="1026414" y="658240"/>
                  </a:lnTo>
                  <a:close/>
                </a:path>
                <a:path w="3111500" h="2386329">
                  <a:moveTo>
                    <a:pt x="1026414" y="0"/>
                  </a:moveTo>
                  <a:lnTo>
                    <a:pt x="663067" y="0"/>
                  </a:lnTo>
                  <a:lnTo>
                    <a:pt x="644458" y="46797"/>
                  </a:lnTo>
                  <a:lnTo>
                    <a:pt x="622668" y="92277"/>
                  </a:lnTo>
                  <a:lnTo>
                    <a:pt x="597694" y="136440"/>
                  </a:lnTo>
                  <a:lnTo>
                    <a:pt x="569535" y="179286"/>
                  </a:lnTo>
                  <a:lnTo>
                    <a:pt x="538187" y="220815"/>
                  </a:lnTo>
                  <a:lnTo>
                    <a:pt x="503649" y="261027"/>
                  </a:lnTo>
                  <a:lnTo>
                    <a:pt x="465918" y="299922"/>
                  </a:lnTo>
                  <a:lnTo>
                    <a:pt x="424994" y="337500"/>
                  </a:lnTo>
                  <a:lnTo>
                    <a:pt x="380873" y="373761"/>
                  </a:lnTo>
                  <a:lnTo>
                    <a:pt x="335567" y="408093"/>
                  </a:lnTo>
                  <a:lnTo>
                    <a:pt x="291005" y="439885"/>
                  </a:lnTo>
                  <a:lnTo>
                    <a:pt x="247189" y="469138"/>
                  </a:lnTo>
                  <a:lnTo>
                    <a:pt x="204118" y="495850"/>
                  </a:lnTo>
                  <a:lnTo>
                    <a:pt x="161796" y="520022"/>
                  </a:lnTo>
                  <a:lnTo>
                    <a:pt x="120221" y="541654"/>
                  </a:lnTo>
                  <a:lnTo>
                    <a:pt x="79397" y="560747"/>
                  </a:lnTo>
                  <a:lnTo>
                    <a:pt x="39322" y="577299"/>
                  </a:lnTo>
                  <a:lnTo>
                    <a:pt x="0" y="591312"/>
                  </a:lnTo>
                  <a:lnTo>
                    <a:pt x="0" y="997838"/>
                  </a:lnTo>
                  <a:lnTo>
                    <a:pt x="50713" y="980193"/>
                  </a:lnTo>
                  <a:lnTo>
                    <a:pt x="100394" y="961136"/>
                  </a:lnTo>
                  <a:lnTo>
                    <a:pt x="149041" y="940667"/>
                  </a:lnTo>
                  <a:lnTo>
                    <a:pt x="196655" y="918785"/>
                  </a:lnTo>
                  <a:lnTo>
                    <a:pt x="243235" y="895491"/>
                  </a:lnTo>
                  <a:lnTo>
                    <a:pt x="288781" y="870784"/>
                  </a:lnTo>
                  <a:lnTo>
                    <a:pt x="333292" y="844663"/>
                  </a:lnTo>
                  <a:lnTo>
                    <a:pt x="376768" y="817129"/>
                  </a:lnTo>
                  <a:lnTo>
                    <a:pt x="419208" y="788181"/>
                  </a:lnTo>
                  <a:lnTo>
                    <a:pt x="460614" y="757818"/>
                  </a:lnTo>
                  <a:lnTo>
                    <a:pt x="500983" y="726041"/>
                  </a:lnTo>
                  <a:lnTo>
                    <a:pt x="540315" y="692848"/>
                  </a:lnTo>
                  <a:lnTo>
                    <a:pt x="578612" y="658240"/>
                  </a:lnTo>
                  <a:lnTo>
                    <a:pt x="1026414" y="658240"/>
                  </a:lnTo>
                  <a:lnTo>
                    <a:pt x="1026414" y="0"/>
                  </a:lnTo>
                  <a:close/>
                </a:path>
                <a:path w="3111500" h="2386329">
                  <a:moveTo>
                    <a:pt x="2454148" y="0"/>
                  </a:moveTo>
                  <a:lnTo>
                    <a:pt x="2398609" y="1661"/>
                  </a:lnTo>
                  <a:lnTo>
                    <a:pt x="2345150" y="6645"/>
                  </a:lnTo>
                  <a:lnTo>
                    <a:pt x="2293770" y="14952"/>
                  </a:lnTo>
                  <a:lnTo>
                    <a:pt x="2244471" y="26580"/>
                  </a:lnTo>
                  <a:lnTo>
                    <a:pt x="2197250" y="41530"/>
                  </a:lnTo>
                  <a:lnTo>
                    <a:pt x="2152110" y="59801"/>
                  </a:lnTo>
                  <a:lnTo>
                    <a:pt x="2109049" y="81392"/>
                  </a:lnTo>
                  <a:lnTo>
                    <a:pt x="2068068" y="106303"/>
                  </a:lnTo>
                  <a:lnTo>
                    <a:pt x="2029166" y="134534"/>
                  </a:lnTo>
                  <a:lnTo>
                    <a:pt x="1992344" y="166084"/>
                  </a:lnTo>
                  <a:lnTo>
                    <a:pt x="1957601" y="200953"/>
                  </a:lnTo>
                  <a:lnTo>
                    <a:pt x="1924939" y="239140"/>
                  </a:lnTo>
                  <a:lnTo>
                    <a:pt x="1881325" y="300832"/>
                  </a:lnTo>
                  <a:lnTo>
                    <a:pt x="1861242" y="334454"/>
                  </a:lnTo>
                  <a:lnTo>
                    <a:pt x="1842306" y="369928"/>
                  </a:lnTo>
                  <a:lnTo>
                    <a:pt x="1824519" y="407253"/>
                  </a:lnTo>
                  <a:lnTo>
                    <a:pt x="1807880" y="446428"/>
                  </a:lnTo>
                  <a:lnTo>
                    <a:pt x="1792390" y="487454"/>
                  </a:lnTo>
                  <a:lnTo>
                    <a:pt x="1778047" y="530330"/>
                  </a:lnTo>
                  <a:lnTo>
                    <a:pt x="1764853" y="575056"/>
                  </a:lnTo>
                  <a:lnTo>
                    <a:pt x="1752806" y="621633"/>
                  </a:lnTo>
                  <a:lnTo>
                    <a:pt x="1741907" y="670059"/>
                  </a:lnTo>
                  <a:lnTo>
                    <a:pt x="1732156" y="720334"/>
                  </a:lnTo>
                  <a:lnTo>
                    <a:pt x="1723552" y="772459"/>
                  </a:lnTo>
                  <a:lnTo>
                    <a:pt x="1716096" y="826433"/>
                  </a:lnTo>
                  <a:lnTo>
                    <a:pt x="1709787" y="882257"/>
                  </a:lnTo>
                  <a:lnTo>
                    <a:pt x="1704625" y="939929"/>
                  </a:lnTo>
                  <a:lnTo>
                    <a:pt x="1700611" y="999449"/>
                  </a:lnTo>
                  <a:lnTo>
                    <a:pt x="1697743" y="1060818"/>
                  </a:lnTo>
                  <a:lnTo>
                    <a:pt x="1696098" y="1121275"/>
                  </a:lnTo>
                  <a:lnTo>
                    <a:pt x="1695450" y="1189101"/>
                  </a:lnTo>
                  <a:lnTo>
                    <a:pt x="1695971" y="1255339"/>
                  </a:lnTo>
                  <a:lnTo>
                    <a:pt x="1697537" y="1319525"/>
                  </a:lnTo>
                  <a:lnTo>
                    <a:pt x="1700147" y="1381657"/>
                  </a:lnTo>
                  <a:lnTo>
                    <a:pt x="1703801" y="1441736"/>
                  </a:lnTo>
                  <a:lnTo>
                    <a:pt x="1708499" y="1499762"/>
                  </a:lnTo>
                  <a:lnTo>
                    <a:pt x="1714240" y="1555736"/>
                  </a:lnTo>
                  <a:lnTo>
                    <a:pt x="1721026" y="1609657"/>
                  </a:lnTo>
                  <a:lnTo>
                    <a:pt x="1728856" y="1661526"/>
                  </a:lnTo>
                  <a:lnTo>
                    <a:pt x="1737729" y="1711343"/>
                  </a:lnTo>
                  <a:lnTo>
                    <a:pt x="1747647" y="1759108"/>
                  </a:lnTo>
                  <a:lnTo>
                    <a:pt x="1758608" y="1804822"/>
                  </a:lnTo>
                  <a:lnTo>
                    <a:pt x="1770613" y="1848483"/>
                  </a:lnTo>
                  <a:lnTo>
                    <a:pt x="1783662" y="1890094"/>
                  </a:lnTo>
                  <a:lnTo>
                    <a:pt x="1797756" y="1929654"/>
                  </a:lnTo>
                  <a:lnTo>
                    <a:pt x="1812893" y="1967162"/>
                  </a:lnTo>
                  <a:lnTo>
                    <a:pt x="1829074" y="2002620"/>
                  </a:lnTo>
                  <a:lnTo>
                    <a:pt x="1864568" y="2067384"/>
                  </a:lnTo>
                  <a:lnTo>
                    <a:pt x="1904238" y="2123948"/>
                  </a:lnTo>
                  <a:lnTo>
                    <a:pt x="1937141" y="2162726"/>
                  </a:lnTo>
                  <a:lnTo>
                    <a:pt x="1971610" y="2198406"/>
                  </a:lnTo>
                  <a:lnTo>
                    <a:pt x="2007643" y="2230987"/>
                  </a:lnTo>
                  <a:lnTo>
                    <a:pt x="2045243" y="2260469"/>
                  </a:lnTo>
                  <a:lnTo>
                    <a:pt x="2084408" y="2286850"/>
                  </a:lnTo>
                  <a:lnTo>
                    <a:pt x="2125140" y="2310130"/>
                  </a:lnTo>
                  <a:lnTo>
                    <a:pt x="2167438" y="2330308"/>
                  </a:lnTo>
                  <a:lnTo>
                    <a:pt x="2211303" y="2347384"/>
                  </a:lnTo>
                  <a:lnTo>
                    <a:pt x="2256736" y="2361357"/>
                  </a:lnTo>
                  <a:lnTo>
                    <a:pt x="2303737" y="2372226"/>
                  </a:lnTo>
                  <a:lnTo>
                    <a:pt x="2352305" y="2379990"/>
                  </a:lnTo>
                  <a:lnTo>
                    <a:pt x="2402442" y="2384649"/>
                  </a:lnTo>
                  <a:lnTo>
                    <a:pt x="2454148" y="2386203"/>
                  </a:lnTo>
                  <a:lnTo>
                    <a:pt x="2509686" y="2384541"/>
                  </a:lnTo>
                  <a:lnTo>
                    <a:pt x="2563145" y="2379557"/>
                  </a:lnTo>
                  <a:lnTo>
                    <a:pt x="2614525" y="2371250"/>
                  </a:lnTo>
                  <a:lnTo>
                    <a:pt x="2663825" y="2359622"/>
                  </a:lnTo>
                  <a:lnTo>
                    <a:pt x="2711045" y="2344672"/>
                  </a:lnTo>
                  <a:lnTo>
                    <a:pt x="2756185" y="2326401"/>
                  </a:lnTo>
                  <a:lnTo>
                    <a:pt x="2799246" y="2304810"/>
                  </a:lnTo>
                  <a:lnTo>
                    <a:pt x="2840228" y="2279899"/>
                  </a:lnTo>
                  <a:lnTo>
                    <a:pt x="2879129" y="2251668"/>
                  </a:lnTo>
                  <a:lnTo>
                    <a:pt x="2915951" y="2220118"/>
                  </a:lnTo>
                  <a:lnTo>
                    <a:pt x="2950694" y="2185249"/>
                  </a:lnTo>
                  <a:lnTo>
                    <a:pt x="2983356" y="2147062"/>
                  </a:lnTo>
                  <a:lnTo>
                    <a:pt x="3026970" y="2085305"/>
                  </a:lnTo>
                  <a:lnTo>
                    <a:pt x="3047053" y="2051630"/>
                  </a:lnTo>
                  <a:lnTo>
                    <a:pt x="3065989" y="2016090"/>
                  </a:lnTo>
                  <a:lnTo>
                    <a:pt x="3066637" y="2014727"/>
                  </a:lnTo>
                  <a:lnTo>
                    <a:pt x="2454148" y="2014727"/>
                  </a:lnTo>
                  <a:lnTo>
                    <a:pt x="2414639" y="2011539"/>
                  </a:lnTo>
                  <a:lnTo>
                    <a:pt x="2377440" y="2001980"/>
                  </a:lnTo>
                  <a:lnTo>
                    <a:pt x="2342526" y="1986063"/>
                  </a:lnTo>
                  <a:lnTo>
                    <a:pt x="2309876" y="1963801"/>
                  </a:lnTo>
                  <a:lnTo>
                    <a:pt x="2262997" y="1906506"/>
                  </a:lnTo>
                  <a:lnTo>
                    <a:pt x="2242118" y="1865530"/>
                  </a:lnTo>
                  <a:lnTo>
                    <a:pt x="2222947" y="1816342"/>
                  </a:lnTo>
                  <a:lnTo>
                    <a:pt x="2205481" y="1758950"/>
                  </a:lnTo>
                  <a:lnTo>
                    <a:pt x="2191764" y="1694475"/>
                  </a:lnTo>
                  <a:lnTo>
                    <a:pt x="2185941" y="1655862"/>
                  </a:lnTo>
                  <a:lnTo>
                    <a:pt x="2180808" y="1612998"/>
                  </a:lnTo>
                  <a:lnTo>
                    <a:pt x="2176363" y="1565883"/>
                  </a:lnTo>
                  <a:lnTo>
                    <a:pt x="2172605" y="1514518"/>
                  </a:lnTo>
                  <a:lnTo>
                    <a:pt x="2169533" y="1458901"/>
                  </a:lnTo>
                  <a:lnTo>
                    <a:pt x="2167145" y="1399034"/>
                  </a:lnTo>
                  <a:lnTo>
                    <a:pt x="2165441" y="1334915"/>
                  </a:lnTo>
                  <a:lnTo>
                    <a:pt x="2164420" y="1266546"/>
                  </a:lnTo>
                  <a:lnTo>
                    <a:pt x="2164079" y="1193927"/>
                  </a:lnTo>
                  <a:lnTo>
                    <a:pt x="2164400" y="1127027"/>
                  </a:lnTo>
                  <a:lnTo>
                    <a:pt x="2165361" y="1063424"/>
                  </a:lnTo>
                  <a:lnTo>
                    <a:pt x="2166963" y="1003119"/>
                  </a:lnTo>
                  <a:lnTo>
                    <a:pt x="2169207" y="946112"/>
                  </a:lnTo>
                  <a:lnTo>
                    <a:pt x="2172092" y="892403"/>
                  </a:lnTo>
                  <a:lnTo>
                    <a:pt x="2175621" y="841994"/>
                  </a:lnTo>
                  <a:lnTo>
                    <a:pt x="2179792" y="794883"/>
                  </a:lnTo>
                  <a:lnTo>
                    <a:pt x="2184606" y="751073"/>
                  </a:lnTo>
                  <a:lnTo>
                    <a:pt x="2190065" y="710563"/>
                  </a:lnTo>
                  <a:lnTo>
                    <a:pt x="2202915" y="639444"/>
                  </a:lnTo>
                  <a:lnTo>
                    <a:pt x="2229621" y="547072"/>
                  </a:lnTo>
                  <a:lnTo>
                    <a:pt x="2252519" y="495522"/>
                  </a:lnTo>
                  <a:lnTo>
                    <a:pt x="2279013" y="454211"/>
                  </a:lnTo>
                  <a:lnTo>
                    <a:pt x="2309114" y="423163"/>
                  </a:lnTo>
                  <a:lnTo>
                    <a:pt x="2342044" y="400494"/>
                  </a:lnTo>
                  <a:lnTo>
                    <a:pt x="2377201" y="384302"/>
                  </a:lnTo>
                  <a:lnTo>
                    <a:pt x="2414573" y="374586"/>
                  </a:lnTo>
                  <a:lnTo>
                    <a:pt x="2454148" y="371348"/>
                  </a:lnTo>
                  <a:lnTo>
                    <a:pt x="3066522" y="371348"/>
                  </a:lnTo>
                  <a:lnTo>
                    <a:pt x="3048155" y="336880"/>
                  </a:lnTo>
                  <a:lnTo>
                    <a:pt x="3028204" y="303470"/>
                  </a:lnTo>
                  <a:lnTo>
                    <a:pt x="2984880" y="242315"/>
                  </a:lnTo>
                  <a:lnTo>
                    <a:pt x="2951974" y="203612"/>
                  </a:lnTo>
                  <a:lnTo>
                    <a:pt x="2917010" y="168275"/>
                  </a:lnTo>
                  <a:lnTo>
                    <a:pt x="2879986" y="136302"/>
                  </a:lnTo>
                  <a:lnTo>
                    <a:pt x="2840905" y="107696"/>
                  </a:lnTo>
                  <a:lnTo>
                    <a:pt x="2799765" y="82454"/>
                  </a:lnTo>
                  <a:lnTo>
                    <a:pt x="2756566" y="60578"/>
                  </a:lnTo>
                  <a:lnTo>
                    <a:pt x="2711309" y="42068"/>
                  </a:lnTo>
                  <a:lnTo>
                    <a:pt x="2663994" y="26924"/>
                  </a:lnTo>
                  <a:lnTo>
                    <a:pt x="2614620" y="15144"/>
                  </a:lnTo>
                  <a:lnTo>
                    <a:pt x="2563188" y="6730"/>
                  </a:lnTo>
                  <a:lnTo>
                    <a:pt x="2509697" y="1682"/>
                  </a:lnTo>
                  <a:lnTo>
                    <a:pt x="2454148" y="0"/>
                  </a:lnTo>
                  <a:close/>
                </a:path>
                <a:path w="3111500" h="2386329">
                  <a:moveTo>
                    <a:pt x="3066522" y="371348"/>
                  </a:moveTo>
                  <a:lnTo>
                    <a:pt x="2454148" y="371348"/>
                  </a:lnTo>
                  <a:lnTo>
                    <a:pt x="2493656" y="374586"/>
                  </a:lnTo>
                  <a:lnTo>
                    <a:pt x="2530855" y="384302"/>
                  </a:lnTo>
                  <a:lnTo>
                    <a:pt x="2565769" y="400494"/>
                  </a:lnTo>
                  <a:lnTo>
                    <a:pt x="2598420" y="423163"/>
                  </a:lnTo>
                  <a:lnTo>
                    <a:pt x="2645298" y="480945"/>
                  </a:lnTo>
                  <a:lnTo>
                    <a:pt x="2666177" y="522074"/>
                  </a:lnTo>
                  <a:lnTo>
                    <a:pt x="2685348" y="571353"/>
                  </a:lnTo>
                  <a:lnTo>
                    <a:pt x="2702814" y="628776"/>
                  </a:lnTo>
                  <a:lnTo>
                    <a:pt x="2716485" y="693251"/>
                  </a:lnTo>
                  <a:lnTo>
                    <a:pt x="2722299" y="731866"/>
                  </a:lnTo>
                  <a:lnTo>
                    <a:pt x="2727431" y="774734"/>
                  </a:lnTo>
                  <a:lnTo>
                    <a:pt x="2731880" y="821855"/>
                  </a:lnTo>
                  <a:lnTo>
                    <a:pt x="2735647" y="873229"/>
                  </a:lnTo>
                  <a:lnTo>
                    <a:pt x="2738730" y="928858"/>
                  </a:lnTo>
                  <a:lnTo>
                    <a:pt x="2741129" y="988741"/>
                  </a:lnTo>
                  <a:lnTo>
                    <a:pt x="2742843" y="1052880"/>
                  </a:lnTo>
                  <a:lnTo>
                    <a:pt x="2743872" y="1121275"/>
                  </a:lnTo>
                  <a:lnTo>
                    <a:pt x="2744216" y="1193927"/>
                  </a:lnTo>
                  <a:lnTo>
                    <a:pt x="2743921" y="1255339"/>
                  </a:lnTo>
                  <a:lnTo>
                    <a:pt x="2742934" y="1324324"/>
                  </a:lnTo>
                  <a:lnTo>
                    <a:pt x="2741332" y="1384546"/>
                  </a:lnTo>
                  <a:lnTo>
                    <a:pt x="2739073" y="1441736"/>
                  </a:lnTo>
                  <a:lnTo>
                    <a:pt x="2736203" y="1495036"/>
                  </a:lnTo>
                  <a:lnTo>
                    <a:pt x="2732674" y="1545304"/>
                  </a:lnTo>
                  <a:lnTo>
                    <a:pt x="2728503" y="1592254"/>
                  </a:lnTo>
                  <a:lnTo>
                    <a:pt x="2723689" y="1635887"/>
                  </a:lnTo>
                  <a:lnTo>
                    <a:pt x="2718230" y="1676201"/>
                  </a:lnTo>
                  <a:lnTo>
                    <a:pt x="2705380" y="1746877"/>
                  </a:lnTo>
                  <a:lnTo>
                    <a:pt x="2678674" y="1839057"/>
                  </a:lnTo>
                  <a:lnTo>
                    <a:pt x="2655776" y="1890601"/>
                  </a:lnTo>
                  <a:lnTo>
                    <a:pt x="2629282" y="1931882"/>
                  </a:lnTo>
                  <a:lnTo>
                    <a:pt x="2599181" y="1962912"/>
                  </a:lnTo>
                  <a:lnTo>
                    <a:pt x="2566197" y="1985581"/>
                  </a:lnTo>
                  <a:lnTo>
                    <a:pt x="2531046" y="2001774"/>
                  </a:lnTo>
                  <a:lnTo>
                    <a:pt x="2493704" y="2011489"/>
                  </a:lnTo>
                  <a:lnTo>
                    <a:pt x="2454148" y="2014727"/>
                  </a:lnTo>
                  <a:lnTo>
                    <a:pt x="3066637" y="2014727"/>
                  </a:lnTo>
                  <a:lnTo>
                    <a:pt x="3083776" y="1978685"/>
                  </a:lnTo>
                  <a:lnTo>
                    <a:pt x="3100471" y="1939265"/>
                  </a:lnTo>
                  <a:lnTo>
                    <a:pt x="3111372" y="1910321"/>
                  </a:lnTo>
                  <a:lnTo>
                    <a:pt x="3111372" y="475621"/>
                  </a:lnTo>
                  <a:lnTo>
                    <a:pt x="3101161" y="448440"/>
                  </a:lnTo>
                  <a:lnTo>
                    <a:pt x="3084633" y="409364"/>
                  </a:lnTo>
                  <a:lnTo>
                    <a:pt x="3066964" y="372178"/>
                  </a:lnTo>
                  <a:lnTo>
                    <a:pt x="3066522" y="371348"/>
                  </a:lnTo>
                  <a:close/>
                </a:path>
              </a:pathLst>
            </a:custGeom>
            <a:solidFill>
              <a:srgbClr val="001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10268" y="2484373"/>
              <a:ext cx="3181985" cy="2388235"/>
            </a:xfrm>
            <a:custGeom>
              <a:avLst/>
              <a:gdLst/>
              <a:ahLst/>
              <a:cxnLst/>
              <a:rect l="l" t="t" r="r" b="b"/>
              <a:pathLst>
                <a:path w="3181984" h="2388235">
                  <a:moveTo>
                    <a:pt x="758698" y="0"/>
                  </a:moveTo>
                  <a:lnTo>
                    <a:pt x="703159" y="1661"/>
                  </a:lnTo>
                  <a:lnTo>
                    <a:pt x="649700" y="6645"/>
                  </a:lnTo>
                  <a:lnTo>
                    <a:pt x="598320" y="14952"/>
                  </a:lnTo>
                  <a:lnTo>
                    <a:pt x="549020" y="26580"/>
                  </a:lnTo>
                  <a:lnTo>
                    <a:pt x="501800" y="41530"/>
                  </a:lnTo>
                  <a:lnTo>
                    <a:pt x="456660" y="59801"/>
                  </a:lnTo>
                  <a:lnTo>
                    <a:pt x="413599" y="81392"/>
                  </a:lnTo>
                  <a:lnTo>
                    <a:pt x="372617" y="106303"/>
                  </a:lnTo>
                  <a:lnTo>
                    <a:pt x="333716" y="134534"/>
                  </a:lnTo>
                  <a:lnTo>
                    <a:pt x="296894" y="166084"/>
                  </a:lnTo>
                  <a:lnTo>
                    <a:pt x="262151" y="200953"/>
                  </a:lnTo>
                  <a:lnTo>
                    <a:pt x="229488" y="239140"/>
                  </a:lnTo>
                  <a:lnTo>
                    <a:pt x="185875" y="300832"/>
                  </a:lnTo>
                  <a:lnTo>
                    <a:pt x="165792" y="334454"/>
                  </a:lnTo>
                  <a:lnTo>
                    <a:pt x="146856" y="369928"/>
                  </a:lnTo>
                  <a:lnTo>
                    <a:pt x="129069" y="407253"/>
                  </a:lnTo>
                  <a:lnTo>
                    <a:pt x="112430" y="446428"/>
                  </a:lnTo>
                  <a:lnTo>
                    <a:pt x="96940" y="487454"/>
                  </a:lnTo>
                  <a:lnTo>
                    <a:pt x="82597" y="530330"/>
                  </a:lnTo>
                  <a:lnTo>
                    <a:pt x="69403" y="575056"/>
                  </a:lnTo>
                  <a:lnTo>
                    <a:pt x="57356" y="621633"/>
                  </a:lnTo>
                  <a:lnTo>
                    <a:pt x="46457" y="670059"/>
                  </a:lnTo>
                  <a:lnTo>
                    <a:pt x="36706" y="720334"/>
                  </a:lnTo>
                  <a:lnTo>
                    <a:pt x="28102" y="772459"/>
                  </a:lnTo>
                  <a:lnTo>
                    <a:pt x="20646" y="826433"/>
                  </a:lnTo>
                  <a:lnTo>
                    <a:pt x="14337" y="882257"/>
                  </a:lnTo>
                  <a:lnTo>
                    <a:pt x="9175" y="939929"/>
                  </a:lnTo>
                  <a:lnTo>
                    <a:pt x="5161" y="999449"/>
                  </a:lnTo>
                  <a:lnTo>
                    <a:pt x="2293" y="1060818"/>
                  </a:lnTo>
                  <a:lnTo>
                    <a:pt x="648" y="1121275"/>
                  </a:lnTo>
                  <a:lnTo>
                    <a:pt x="0" y="1189101"/>
                  </a:lnTo>
                  <a:lnTo>
                    <a:pt x="521" y="1255339"/>
                  </a:lnTo>
                  <a:lnTo>
                    <a:pt x="2087" y="1319525"/>
                  </a:lnTo>
                  <a:lnTo>
                    <a:pt x="4697" y="1381657"/>
                  </a:lnTo>
                  <a:lnTo>
                    <a:pt x="8351" y="1441736"/>
                  </a:lnTo>
                  <a:lnTo>
                    <a:pt x="13049" y="1499762"/>
                  </a:lnTo>
                  <a:lnTo>
                    <a:pt x="18790" y="1555736"/>
                  </a:lnTo>
                  <a:lnTo>
                    <a:pt x="25576" y="1609657"/>
                  </a:lnTo>
                  <a:lnTo>
                    <a:pt x="33406" y="1661526"/>
                  </a:lnTo>
                  <a:lnTo>
                    <a:pt x="42279" y="1711343"/>
                  </a:lnTo>
                  <a:lnTo>
                    <a:pt x="52196" y="1759108"/>
                  </a:lnTo>
                  <a:lnTo>
                    <a:pt x="63158" y="1804822"/>
                  </a:lnTo>
                  <a:lnTo>
                    <a:pt x="75163" y="1848483"/>
                  </a:lnTo>
                  <a:lnTo>
                    <a:pt x="88212" y="1890094"/>
                  </a:lnTo>
                  <a:lnTo>
                    <a:pt x="102306" y="1929654"/>
                  </a:lnTo>
                  <a:lnTo>
                    <a:pt x="117443" y="1967162"/>
                  </a:lnTo>
                  <a:lnTo>
                    <a:pt x="133624" y="2002620"/>
                  </a:lnTo>
                  <a:lnTo>
                    <a:pt x="169118" y="2067384"/>
                  </a:lnTo>
                  <a:lnTo>
                    <a:pt x="208787" y="2123948"/>
                  </a:lnTo>
                  <a:lnTo>
                    <a:pt x="241691" y="2162726"/>
                  </a:lnTo>
                  <a:lnTo>
                    <a:pt x="276160" y="2198406"/>
                  </a:lnTo>
                  <a:lnTo>
                    <a:pt x="312193" y="2230987"/>
                  </a:lnTo>
                  <a:lnTo>
                    <a:pt x="349793" y="2260469"/>
                  </a:lnTo>
                  <a:lnTo>
                    <a:pt x="388958" y="2286850"/>
                  </a:lnTo>
                  <a:lnTo>
                    <a:pt x="429690" y="2310130"/>
                  </a:lnTo>
                  <a:lnTo>
                    <a:pt x="471988" y="2330308"/>
                  </a:lnTo>
                  <a:lnTo>
                    <a:pt x="515853" y="2347384"/>
                  </a:lnTo>
                  <a:lnTo>
                    <a:pt x="561286" y="2361357"/>
                  </a:lnTo>
                  <a:lnTo>
                    <a:pt x="608287" y="2372226"/>
                  </a:lnTo>
                  <a:lnTo>
                    <a:pt x="656855" y="2379990"/>
                  </a:lnTo>
                  <a:lnTo>
                    <a:pt x="706992" y="2384649"/>
                  </a:lnTo>
                  <a:lnTo>
                    <a:pt x="758698" y="2386203"/>
                  </a:lnTo>
                  <a:lnTo>
                    <a:pt x="814236" y="2384541"/>
                  </a:lnTo>
                  <a:lnTo>
                    <a:pt x="867695" y="2379557"/>
                  </a:lnTo>
                  <a:lnTo>
                    <a:pt x="919075" y="2371250"/>
                  </a:lnTo>
                  <a:lnTo>
                    <a:pt x="968375" y="2359622"/>
                  </a:lnTo>
                  <a:lnTo>
                    <a:pt x="1015595" y="2344672"/>
                  </a:lnTo>
                  <a:lnTo>
                    <a:pt x="1060735" y="2326401"/>
                  </a:lnTo>
                  <a:lnTo>
                    <a:pt x="1103796" y="2304810"/>
                  </a:lnTo>
                  <a:lnTo>
                    <a:pt x="1144777" y="2279899"/>
                  </a:lnTo>
                  <a:lnTo>
                    <a:pt x="1183679" y="2251668"/>
                  </a:lnTo>
                  <a:lnTo>
                    <a:pt x="1220501" y="2220118"/>
                  </a:lnTo>
                  <a:lnTo>
                    <a:pt x="1255244" y="2185249"/>
                  </a:lnTo>
                  <a:lnTo>
                    <a:pt x="1287906" y="2147062"/>
                  </a:lnTo>
                  <a:lnTo>
                    <a:pt x="1331520" y="2085305"/>
                  </a:lnTo>
                  <a:lnTo>
                    <a:pt x="1351603" y="2051630"/>
                  </a:lnTo>
                  <a:lnTo>
                    <a:pt x="1370539" y="2016090"/>
                  </a:lnTo>
                  <a:lnTo>
                    <a:pt x="1371187" y="2014727"/>
                  </a:lnTo>
                  <a:lnTo>
                    <a:pt x="758698" y="2014727"/>
                  </a:lnTo>
                  <a:lnTo>
                    <a:pt x="719189" y="2011539"/>
                  </a:lnTo>
                  <a:lnTo>
                    <a:pt x="681990" y="2001980"/>
                  </a:lnTo>
                  <a:lnTo>
                    <a:pt x="647076" y="1986063"/>
                  </a:lnTo>
                  <a:lnTo>
                    <a:pt x="614426" y="1963801"/>
                  </a:lnTo>
                  <a:lnTo>
                    <a:pt x="567547" y="1906506"/>
                  </a:lnTo>
                  <a:lnTo>
                    <a:pt x="546668" y="1865530"/>
                  </a:lnTo>
                  <a:lnTo>
                    <a:pt x="527497" y="1816342"/>
                  </a:lnTo>
                  <a:lnTo>
                    <a:pt x="510031" y="1758950"/>
                  </a:lnTo>
                  <a:lnTo>
                    <a:pt x="496314" y="1694475"/>
                  </a:lnTo>
                  <a:lnTo>
                    <a:pt x="490491" y="1655862"/>
                  </a:lnTo>
                  <a:lnTo>
                    <a:pt x="485358" y="1612998"/>
                  </a:lnTo>
                  <a:lnTo>
                    <a:pt x="480913" y="1565883"/>
                  </a:lnTo>
                  <a:lnTo>
                    <a:pt x="477155" y="1514518"/>
                  </a:lnTo>
                  <a:lnTo>
                    <a:pt x="474083" y="1458901"/>
                  </a:lnTo>
                  <a:lnTo>
                    <a:pt x="471695" y="1399034"/>
                  </a:lnTo>
                  <a:lnTo>
                    <a:pt x="469991" y="1334915"/>
                  </a:lnTo>
                  <a:lnTo>
                    <a:pt x="468970" y="1266546"/>
                  </a:lnTo>
                  <a:lnTo>
                    <a:pt x="468629" y="1193927"/>
                  </a:lnTo>
                  <a:lnTo>
                    <a:pt x="468943" y="1128388"/>
                  </a:lnTo>
                  <a:lnTo>
                    <a:pt x="469891" y="1064741"/>
                  </a:lnTo>
                  <a:lnTo>
                    <a:pt x="471518" y="1002985"/>
                  </a:lnTo>
                  <a:lnTo>
                    <a:pt x="473757" y="946112"/>
                  </a:lnTo>
                  <a:lnTo>
                    <a:pt x="476642" y="892403"/>
                  </a:lnTo>
                  <a:lnTo>
                    <a:pt x="480171" y="841994"/>
                  </a:lnTo>
                  <a:lnTo>
                    <a:pt x="484342" y="794883"/>
                  </a:lnTo>
                  <a:lnTo>
                    <a:pt x="489156" y="751073"/>
                  </a:lnTo>
                  <a:lnTo>
                    <a:pt x="494615" y="710563"/>
                  </a:lnTo>
                  <a:lnTo>
                    <a:pt x="507465" y="639444"/>
                  </a:lnTo>
                  <a:lnTo>
                    <a:pt x="534171" y="547072"/>
                  </a:lnTo>
                  <a:lnTo>
                    <a:pt x="557069" y="495522"/>
                  </a:lnTo>
                  <a:lnTo>
                    <a:pt x="583563" y="454211"/>
                  </a:lnTo>
                  <a:lnTo>
                    <a:pt x="613663" y="423163"/>
                  </a:lnTo>
                  <a:lnTo>
                    <a:pt x="646594" y="400494"/>
                  </a:lnTo>
                  <a:lnTo>
                    <a:pt x="681751" y="384302"/>
                  </a:lnTo>
                  <a:lnTo>
                    <a:pt x="719123" y="374586"/>
                  </a:lnTo>
                  <a:lnTo>
                    <a:pt x="758698" y="371348"/>
                  </a:lnTo>
                  <a:lnTo>
                    <a:pt x="1371072" y="371348"/>
                  </a:lnTo>
                  <a:lnTo>
                    <a:pt x="1352705" y="336880"/>
                  </a:lnTo>
                  <a:lnTo>
                    <a:pt x="1332754" y="303470"/>
                  </a:lnTo>
                  <a:lnTo>
                    <a:pt x="1289430" y="242315"/>
                  </a:lnTo>
                  <a:lnTo>
                    <a:pt x="1256524" y="203612"/>
                  </a:lnTo>
                  <a:lnTo>
                    <a:pt x="1221560" y="168275"/>
                  </a:lnTo>
                  <a:lnTo>
                    <a:pt x="1184536" y="136302"/>
                  </a:lnTo>
                  <a:lnTo>
                    <a:pt x="1145455" y="107696"/>
                  </a:lnTo>
                  <a:lnTo>
                    <a:pt x="1104315" y="82454"/>
                  </a:lnTo>
                  <a:lnTo>
                    <a:pt x="1061116" y="60578"/>
                  </a:lnTo>
                  <a:lnTo>
                    <a:pt x="1015859" y="42068"/>
                  </a:lnTo>
                  <a:lnTo>
                    <a:pt x="968544" y="26924"/>
                  </a:lnTo>
                  <a:lnTo>
                    <a:pt x="919170" y="15144"/>
                  </a:lnTo>
                  <a:lnTo>
                    <a:pt x="867738" y="6730"/>
                  </a:lnTo>
                  <a:lnTo>
                    <a:pt x="814247" y="1682"/>
                  </a:lnTo>
                  <a:lnTo>
                    <a:pt x="758698" y="0"/>
                  </a:lnTo>
                  <a:close/>
                </a:path>
                <a:path w="3181984" h="2388235">
                  <a:moveTo>
                    <a:pt x="1371072" y="371348"/>
                  </a:moveTo>
                  <a:lnTo>
                    <a:pt x="758698" y="371348"/>
                  </a:lnTo>
                  <a:lnTo>
                    <a:pt x="798206" y="374586"/>
                  </a:lnTo>
                  <a:lnTo>
                    <a:pt x="835405" y="384302"/>
                  </a:lnTo>
                  <a:lnTo>
                    <a:pt x="870319" y="400494"/>
                  </a:lnTo>
                  <a:lnTo>
                    <a:pt x="902970" y="423163"/>
                  </a:lnTo>
                  <a:lnTo>
                    <a:pt x="949848" y="480945"/>
                  </a:lnTo>
                  <a:lnTo>
                    <a:pt x="970727" y="522074"/>
                  </a:lnTo>
                  <a:lnTo>
                    <a:pt x="989898" y="571353"/>
                  </a:lnTo>
                  <a:lnTo>
                    <a:pt x="1007363" y="628776"/>
                  </a:lnTo>
                  <a:lnTo>
                    <a:pt x="1021035" y="693251"/>
                  </a:lnTo>
                  <a:lnTo>
                    <a:pt x="1026849" y="731866"/>
                  </a:lnTo>
                  <a:lnTo>
                    <a:pt x="1031994" y="774870"/>
                  </a:lnTo>
                  <a:lnTo>
                    <a:pt x="1036430" y="821855"/>
                  </a:lnTo>
                  <a:lnTo>
                    <a:pt x="1040197" y="873229"/>
                  </a:lnTo>
                  <a:lnTo>
                    <a:pt x="1043280" y="928858"/>
                  </a:lnTo>
                  <a:lnTo>
                    <a:pt x="1045679" y="988741"/>
                  </a:lnTo>
                  <a:lnTo>
                    <a:pt x="1047393" y="1052880"/>
                  </a:lnTo>
                  <a:lnTo>
                    <a:pt x="1048422" y="1121275"/>
                  </a:lnTo>
                  <a:lnTo>
                    <a:pt x="1048765" y="1193927"/>
                  </a:lnTo>
                  <a:lnTo>
                    <a:pt x="1048471" y="1255339"/>
                  </a:lnTo>
                  <a:lnTo>
                    <a:pt x="1047484" y="1324324"/>
                  </a:lnTo>
                  <a:lnTo>
                    <a:pt x="1045882" y="1384546"/>
                  </a:lnTo>
                  <a:lnTo>
                    <a:pt x="1043623" y="1441736"/>
                  </a:lnTo>
                  <a:lnTo>
                    <a:pt x="1040753" y="1495036"/>
                  </a:lnTo>
                  <a:lnTo>
                    <a:pt x="1037224" y="1545304"/>
                  </a:lnTo>
                  <a:lnTo>
                    <a:pt x="1033053" y="1592254"/>
                  </a:lnTo>
                  <a:lnTo>
                    <a:pt x="1028239" y="1635887"/>
                  </a:lnTo>
                  <a:lnTo>
                    <a:pt x="1022780" y="1676201"/>
                  </a:lnTo>
                  <a:lnTo>
                    <a:pt x="1009930" y="1746877"/>
                  </a:lnTo>
                  <a:lnTo>
                    <a:pt x="983224" y="1839057"/>
                  </a:lnTo>
                  <a:lnTo>
                    <a:pt x="960326" y="1890601"/>
                  </a:lnTo>
                  <a:lnTo>
                    <a:pt x="933832" y="1931882"/>
                  </a:lnTo>
                  <a:lnTo>
                    <a:pt x="903731" y="1962912"/>
                  </a:lnTo>
                  <a:lnTo>
                    <a:pt x="870747" y="1985581"/>
                  </a:lnTo>
                  <a:lnTo>
                    <a:pt x="835596" y="2001774"/>
                  </a:lnTo>
                  <a:lnTo>
                    <a:pt x="798254" y="2011489"/>
                  </a:lnTo>
                  <a:lnTo>
                    <a:pt x="758698" y="2014727"/>
                  </a:lnTo>
                  <a:lnTo>
                    <a:pt x="1371187" y="2014727"/>
                  </a:lnTo>
                  <a:lnTo>
                    <a:pt x="1388326" y="1978685"/>
                  </a:lnTo>
                  <a:lnTo>
                    <a:pt x="1405021" y="1939265"/>
                  </a:lnTo>
                  <a:lnTo>
                    <a:pt x="1420455" y="1898283"/>
                  </a:lnTo>
                  <a:lnTo>
                    <a:pt x="1434798" y="1855285"/>
                  </a:lnTo>
                  <a:lnTo>
                    <a:pt x="1447992" y="1810422"/>
                  </a:lnTo>
                  <a:lnTo>
                    <a:pt x="1460039" y="1763696"/>
                  </a:lnTo>
                  <a:lnTo>
                    <a:pt x="1470938" y="1715106"/>
                  </a:lnTo>
                  <a:lnTo>
                    <a:pt x="1480689" y="1664651"/>
                  </a:lnTo>
                  <a:lnTo>
                    <a:pt x="1489293" y="1612333"/>
                  </a:lnTo>
                  <a:lnTo>
                    <a:pt x="1496749" y="1558151"/>
                  </a:lnTo>
                  <a:lnTo>
                    <a:pt x="1503058" y="1502106"/>
                  </a:lnTo>
                  <a:lnTo>
                    <a:pt x="1508220" y="1444197"/>
                  </a:lnTo>
                  <a:lnTo>
                    <a:pt x="1512234" y="1384424"/>
                  </a:lnTo>
                  <a:lnTo>
                    <a:pt x="1515102" y="1322788"/>
                  </a:lnTo>
                  <a:lnTo>
                    <a:pt x="1516782" y="1260784"/>
                  </a:lnTo>
                  <a:lnTo>
                    <a:pt x="1517396" y="1193927"/>
                  </a:lnTo>
                  <a:lnTo>
                    <a:pt x="1516826" y="1128388"/>
                  </a:lnTo>
                  <a:lnTo>
                    <a:pt x="1515117" y="1064741"/>
                  </a:lnTo>
                  <a:lnTo>
                    <a:pt x="1512269" y="1002985"/>
                  </a:lnTo>
                  <a:lnTo>
                    <a:pt x="1508281" y="943120"/>
                  </a:lnTo>
                  <a:lnTo>
                    <a:pt x="1503154" y="885146"/>
                  </a:lnTo>
                  <a:lnTo>
                    <a:pt x="1496887" y="829063"/>
                  </a:lnTo>
                  <a:lnTo>
                    <a:pt x="1489458" y="774734"/>
                  </a:lnTo>
                  <a:lnTo>
                    <a:pt x="1480933" y="722568"/>
                  </a:lnTo>
                  <a:lnTo>
                    <a:pt x="1471247" y="672155"/>
                  </a:lnTo>
                  <a:lnTo>
                    <a:pt x="1460420" y="623633"/>
                  </a:lnTo>
                  <a:lnTo>
                    <a:pt x="1448453" y="577000"/>
                  </a:lnTo>
                  <a:lnTo>
                    <a:pt x="1435346" y="532258"/>
                  </a:lnTo>
                  <a:lnTo>
                    <a:pt x="1421099" y="489404"/>
                  </a:lnTo>
                  <a:lnTo>
                    <a:pt x="1405711" y="448440"/>
                  </a:lnTo>
                  <a:lnTo>
                    <a:pt x="1389183" y="409364"/>
                  </a:lnTo>
                  <a:lnTo>
                    <a:pt x="1371514" y="372178"/>
                  </a:lnTo>
                  <a:lnTo>
                    <a:pt x="1371072" y="371348"/>
                  </a:lnTo>
                  <a:close/>
                </a:path>
                <a:path w="3181984" h="2388235">
                  <a:moveTo>
                    <a:pt x="2261234" y="1758061"/>
                  </a:moveTo>
                  <a:lnTo>
                    <a:pt x="1827783" y="1805939"/>
                  </a:lnTo>
                  <a:lnTo>
                    <a:pt x="1838558" y="1862522"/>
                  </a:lnTo>
                  <a:lnTo>
                    <a:pt x="1851756" y="1916217"/>
                  </a:lnTo>
                  <a:lnTo>
                    <a:pt x="1867377" y="1967026"/>
                  </a:lnTo>
                  <a:lnTo>
                    <a:pt x="1885421" y="2014949"/>
                  </a:lnTo>
                  <a:lnTo>
                    <a:pt x="1905888" y="2059987"/>
                  </a:lnTo>
                  <a:lnTo>
                    <a:pt x="1928779" y="2102141"/>
                  </a:lnTo>
                  <a:lnTo>
                    <a:pt x="1954093" y="2141412"/>
                  </a:lnTo>
                  <a:lnTo>
                    <a:pt x="1981829" y="2177800"/>
                  </a:lnTo>
                  <a:lnTo>
                    <a:pt x="2011989" y="2211306"/>
                  </a:lnTo>
                  <a:lnTo>
                    <a:pt x="2044573" y="2241931"/>
                  </a:lnTo>
                  <a:lnTo>
                    <a:pt x="2079384" y="2269621"/>
                  </a:lnTo>
                  <a:lnTo>
                    <a:pt x="2116307" y="2294401"/>
                  </a:lnTo>
                  <a:lnTo>
                    <a:pt x="2155341" y="2316268"/>
                  </a:lnTo>
                  <a:lnTo>
                    <a:pt x="2196485" y="2335222"/>
                  </a:lnTo>
                  <a:lnTo>
                    <a:pt x="2239740" y="2351262"/>
                  </a:lnTo>
                  <a:lnTo>
                    <a:pt x="2285105" y="2364387"/>
                  </a:lnTo>
                  <a:lnTo>
                    <a:pt x="2332582" y="2374597"/>
                  </a:lnTo>
                  <a:lnTo>
                    <a:pt x="2382169" y="2381891"/>
                  </a:lnTo>
                  <a:lnTo>
                    <a:pt x="2433867" y="2386267"/>
                  </a:lnTo>
                  <a:lnTo>
                    <a:pt x="2487676" y="2387727"/>
                  </a:lnTo>
                  <a:lnTo>
                    <a:pt x="2541348" y="2386278"/>
                  </a:lnTo>
                  <a:lnTo>
                    <a:pt x="2593561" y="2381934"/>
                  </a:lnTo>
                  <a:lnTo>
                    <a:pt x="2644315" y="2374694"/>
                  </a:lnTo>
                  <a:lnTo>
                    <a:pt x="2693609" y="2364558"/>
                  </a:lnTo>
                  <a:lnTo>
                    <a:pt x="2741441" y="2351528"/>
                  </a:lnTo>
                  <a:lnTo>
                    <a:pt x="2787811" y="2335602"/>
                  </a:lnTo>
                  <a:lnTo>
                    <a:pt x="2832719" y="2316781"/>
                  </a:lnTo>
                  <a:lnTo>
                    <a:pt x="2876162" y="2295066"/>
                  </a:lnTo>
                  <a:lnTo>
                    <a:pt x="2918141" y="2270457"/>
                  </a:lnTo>
                  <a:lnTo>
                    <a:pt x="2958655" y="2242954"/>
                  </a:lnTo>
                  <a:lnTo>
                    <a:pt x="2997702" y="2212557"/>
                  </a:lnTo>
                  <a:lnTo>
                    <a:pt x="3035282" y="2179267"/>
                  </a:lnTo>
                  <a:lnTo>
                    <a:pt x="3071395" y="2143084"/>
                  </a:lnTo>
                  <a:lnTo>
                    <a:pt x="3106038" y="2104009"/>
                  </a:lnTo>
                  <a:lnTo>
                    <a:pt x="3151172" y="2043704"/>
                  </a:lnTo>
                  <a:lnTo>
                    <a:pt x="3167505" y="2017902"/>
                  </a:lnTo>
                  <a:lnTo>
                    <a:pt x="2521077" y="2017902"/>
                  </a:lnTo>
                  <a:lnTo>
                    <a:pt x="2468788" y="2013924"/>
                  </a:lnTo>
                  <a:lnTo>
                    <a:pt x="2421858" y="2001980"/>
                  </a:lnTo>
                  <a:lnTo>
                    <a:pt x="2380309" y="1982059"/>
                  </a:lnTo>
                  <a:lnTo>
                    <a:pt x="2344165" y="1954149"/>
                  </a:lnTo>
                  <a:lnTo>
                    <a:pt x="2313902" y="1918027"/>
                  </a:lnTo>
                  <a:lnTo>
                    <a:pt x="2289984" y="1873297"/>
                  </a:lnTo>
                  <a:lnTo>
                    <a:pt x="2272424" y="1819971"/>
                  </a:lnTo>
                  <a:lnTo>
                    <a:pt x="2261234" y="1758061"/>
                  </a:lnTo>
                  <a:close/>
                </a:path>
                <a:path w="3181984" h="2388235">
                  <a:moveTo>
                    <a:pt x="3181730" y="1361186"/>
                  </a:moveTo>
                  <a:lnTo>
                    <a:pt x="2881376" y="1361186"/>
                  </a:lnTo>
                  <a:lnTo>
                    <a:pt x="2875846" y="1431966"/>
                  </a:lnTo>
                  <a:lnTo>
                    <a:pt x="2869164" y="1498213"/>
                  </a:lnTo>
                  <a:lnTo>
                    <a:pt x="2861328" y="1559926"/>
                  </a:lnTo>
                  <a:lnTo>
                    <a:pt x="2852338" y="1617104"/>
                  </a:lnTo>
                  <a:lnTo>
                    <a:pt x="2842193" y="1669748"/>
                  </a:lnTo>
                  <a:lnTo>
                    <a:pt x="2830893" y="1717858"/>
                  </a:lnTo>
                  <a:lnTo>
                    <a:pt x="2818437" y="1761434"/>
                  </a:lnTo>
                  <a:lnTo>
                    <a:pt x="2804824" y="1800475"/>
                  </a:lnTo>
                  <a:lnTo>
                    <a:pt x="2774128" y="1864956"/>
                  </a:lnTo>
                  <a:lnTo>
                    <a:pt x="2723450" y="1929385"/>
                  </a:lnTo>
                  <a:lnTo>
                    <a:pt x="2687569" y="1961270"/>
                  </a:lnTo>
                  <a:lnTo>
                    <a:pt x="2649394" y="1986057"/>
                  </a:lnTo>
                  <a:lnTo>
                    <a:pt x="2608923" y="2003754"/>
                  </a:lnTo>
                  <a:lnTo>
                    <a:pt x="2566152" y="2014366"/>
                  </a:lnTo>
                  <a:lnTo>
                    <a:pt x="2521077" y="2017902"/>
                  </a:lnTo>
                  <a:lnTo>
                    <a:pt x="3167505" y="2017902"/>
                  </a:lnTo>
                  <a:lnTo>
                    <a:pt x="3171956" y="2010872"/>
                  </a:lnTo>
                  <a:lnTo>
                    <a:pt x="3181730" y="1993604"/>
                  </a:lnTo>
                  <a:lnTo>
                    <a:pt x="3181730" y="1361186"/>
                  </a:lnTo>
                  <a:close/>
                </a:path>
                <a:path w="3181984" h="2388235">
                  <a:moveTo>
                    <a:pt x="2532253" y="0"/>
                  </a:moveTo>
                  <a:lnTo>
                    <a:pt x="2478603" y="1510"/>
                  </a:lnTo>
                  <a:lnTo>
                    <a:pt x="2426557" y="6043"/>
                  </a:lnTo>
                  <a:lnTo>
                    <a:pt x="2376114" y="13596"/>
                  </a:lnTo>
                  <a:lnTo>
                    <a:pt x="2327275" y="24172"/>
                  </a:lnTo>
                  <a:lnTo>
                    <a:pt x="2280038" y="37769"/>
                  </a:lnTo>
                  <a:lnTo>
                    <a:pt x="2234406" y="54387"/>
                  </a:lnTo>
                  <a:lnTo>
                    <a:pt x="2190376" y="74027"/>
                  </a:lnTo>
                  <a:lnTo>
                    <a:pt x="2147951" y="96689"/>
                  </a:lnTo>
                  <a:lnTo>
                    <a:pt x="2107128" y="122372"/>
                  </a:lnTo>
                  <a:lnTo>
                    <a:pt x="2067909" y="151077"/>
                  </a:lnTo>
                  <a:lnTo>
                    <a:pt x="2030293" y="182803"/>
                  </a:lnTo>
                  <a:lnTo>
                    <a:pt x="1994280" y="217550"/>
                  </a:lnTo>
                  <a:lnTo>
                    <a:pt x="1963054" y="251836"/>
                  </a:lnTo>
                  <a:lnTo>
                    <a:pt x="1934322" y="287754"/>
                  </a:lnTo>
                  <a:lnTo>
                    <a:pt x="1908085" y="325304"/>
                  </a:lnTo>
                  <a:lnTo>
                    <a:pt x="1884343" y="364486"/>
                  </a:lnTo>
                  <a:lnTo>
                    <a:pt x="1863098" y="405300"/>
                  </a:lnTo>
                  <a:lnTo>
                    <a:pt x="1844288" y="447913"/>
                  </a:lnTo>
                  <a:lnTo>
                    <a:pt x="1828098" y="491825"/>
                  </a:lnTo>
                  <a:lnTo>
                    <a:pt x="1814345" y="537536"/>
                  </a:lnTo>
                  <a:lnTo>
                    <a:pt x="1803092" y="584880"/>
                  </a:lnTo>
                  <a:lnTo>
                    <a:pt x="1794337" y="633855"/>
                  </a:lnTo>
                  <a:lnTo>
                    <a:pt x="1788083" y="684463"/>
                  </a:lnTo>
                  <a:lnTo>
                    <a:pt x="1784331" y="736702"/>
                  </a:lnTo>
                  <a:lnTo>
                    <a:pt x="1783079" y="790575"/>
                  </a:lnTo>
                  <a:lnTo>
                    <a:pt x="1784469" y="846547"/>
                  </a:lnTo>
                  <a:lnTo>
                    <a:pt x="1788636" y="900736"/>
                  </a:lnTo>
                  <a:lnTo>
                    <a:pt x="1795581" y="953142"/>
                  </a:lnTo>
                  <a:lnTo>
                    <a:pt x="1805304" y="1003765"/>
                  </a:lnTo>
                  <a:lnTo>
                    <a:pt x="1817806" y="1052605"/>
                  </a:lnTo>
                  <a:lnTo>
                    <a:pt x="1833086" y="1099661"/>
                  </a:lnTo>
                  <a:lnTo>
                    <a:pt x="1851144" y="1144934"/>
                  </a:lnTo>
                  <a:lnTo>
                    <a:pt x="1871979" y="1188423"/>
                  </a:lnTo>
                  <a:lnTo>
                    <a:pt x="1895594" y="1230129"/>
                  </a:lnTo>
                  <a:lnTo>
                    <a:pt x="1921986" y="1270052"/>
                  </a:lnTo>
                  <a:lnTo>
                    <a:pt x="1951156" y="1308192"/>
                  </a:lnTo>
                  <a:lnTo>
                    <a:pt x="1983104" y="1344549"/>
                  </a:lnTo>
                  <a:lnTo>
                    <a:pt x="2020099" y="1381477"/>
                  </a:lnTo>
                  <a:lnTo>
                    <a:pt x="2058347" y="1414886"/>
                  </a:lnTo>
                  <a:lnTo>
                    <a:pt x="2097848" y="1444776"/>
                  </a:lnTo>
                  <a:lnTo>
                    <a:pt x="2138603" y="1471147"/>
                  </a:lnTo>
                  <a:lnTo>
                    <a:pt x="2180610" y="1494001"/>
                  </a:lnTo>
                  <a:lnTo>
                    <a:pt x="2223871" y="1513336"/>
                  </a:lnTo>
                  <a:lnTo>
                    <a:pt x="2268385" y="1529155"/>
                  </a:lnTo>
                  <a:lnTo>
                    <a:pt x="2314153" y="1541458"/>
                  </a:lnTo>
                  <a:lnTo>
                    <a:pt x="2361173" y="1550245"/>
                  </a:lnTo>
                  <a:lnTo>
                    <a:pt x="2409447" y="1555516"/>
                  </a:lnTo>
                  <a:lnTo>
                    <a:pt x="2458974" y="1557274"/>
                  </a:lnTo>
                  <a:lnTo>
                    <a:pt x="2508804" y="1555315"/>
                  </a:lnTo>
                  <a:lnTo>
                    <a:pt x="2556950" y="1549438"/>
                  </a:lnTo>
                  <a:lnTo>
                    <a:pt x="2603411" y="1539642"/>
                  </a:lnTo>
                  <a:lnTo>
                    <a:pt x="2648185" y="1525924"/>
                  </a:lnTo>
                  <a:lnTo>
                    <a:pt x="2691272" y="1508283"/>
                  </a:lnTo>
                  <a:lnTo>
                    <a:pt x="2732672" y="1486718"/>
                  </a:lnTo>
                  <a:lnTo>
                    <a:pt x="2772382" y="1461228"/>
                  </a:lnTo>
                  <a:lnTo>
                    <a:pt x="2810404" y="1431810"/>
                  </a:lnTo>
                  <a:lnTo>
                    <a:pt x="2846735" y="1398463"/>
                  </a:lnTo>
                  <a:lnTo>
                    <a:pt x="2881376" y="1361186"/>
                  </a:lnTo>
                  <a:lnTo>
                    <a:pt x="3181730" y="1361186"/>
                  </a:lnTo>
                  <a:lnTo>
                    <a:pt x="3181730" y="1228978"/>
                  </a:lnTo>
                  <a:lnTo>
                    <a:pt x="2535428" y="1228978"/>
                  </a:lnTo>
                  <a:lnTo>
                    <a:pt x="2483655" y="1224729"/>
                  </a:lnTo>
                  <a:lnTo>
                    <a:pt x="2435467" y="1211987"/>
                  </a:lnTo>
                  <a:lnTo>
                    <a:pt x="2390852" y="1190766"/>
                  </a:lnTo>
                  <a:lnTo>
                    <a:pt x="2349796" y="1161077"/>
                  </a:lnTo>
                  <a:lnTo>
                    <a:pt x="2312288" y="1122933"/>
                  </a:lnTo>
                  <a:lnTo>
                    <a:pt x="2288588" y="1090207"/>
                  </a:lnTo>
                  <a:lnTo>
                    <a:pt x="2268541" y="1052556"/>
                  </a:lnTo>
                  <a:lnTo>
                    <a:pt x="2252143" y="1009983"/>
                  </a:lnTo>
                  <a:lnTo>
                    <a:pt x="2239393" y="962494"/>
                  </a:lnTo>
                  <a:lnTo>
                    <a:pt x="2230288" y="910094"/>
                  </a:lnTo>
                  <a:lnTo>
                    <a:pt x="2224827" y="852786"/>
                  </a:lnTo>
                  <a:lnTo>
                    <a:pt x="2223007" y="790575"/>
                  </a:lnTo>
                  <a:lnTo>
                    <a:pt x="2224687" y="729389"/>
                  </a:lnTo>
                  <a:lnTo>
                    <a:pt x="2229723" y="673304"/>
                  </a:lnTo>
                  <a:lnTo>
                    <a:pt x="2238113" y="622320"/>
                  </a:lnTo>
                  <a:lnTo>
                    <a:pt x="2249856" y="576437"/>
                  </a:lnTo>
                  <a:lnTo>
                    <a:pt x="2264949" y="535654"/>
                  </a:lnTo>
                  <a:lnTo>
                    <a:pt x="2283390" y="499973"/>
                  </a:lnTo>
                  <a:lnTo>
                    <a:pt x="2339648" y="434128"/>
                  </a:lnTo>
                  <a:lnTo>
                    <a:pt x="2377528" y="406680"/>
                  </a:lnTo>
                  <a:lnTo>
                    <a:pt x="2418809" y="387059"/>
                  </a:lnTo>
                  <a:lnTo>
                    <a:pt x="2463486" y="375277"/>
                  </a:lnTo>
                  <a:lnTo>
                    <a:pt x="2511552" y="371348"/>
                  </a:lnTo>
                  <a:lnTo>
                    <a:pt x="3181730" y="371348"/>
                  </a:lnTo>
                  <a:lnTo>
                    <a:pt x="3181730" y="370242"/>
                  </a:lnTo>
                  <a:lnTo>
                    <a:pt x="3161132" y="336761"/>
                  </a:lnTo>
                  <a:lnTo>
                    <a:pt x="3139042" y="304874"/>
                  </a:lnTo>
                  <a:lnTo>
                    <a:pt x="3082466" y="237086"/>
                  </a:lnTo>
                  <a:lnTo>
                    <a:pt x="3047942" y="202021"/>
                  </a:lnTo>
                  <a:lnTo>
                    <a:pt x="3012119" y="169759"/>
                  </a:lnTo>
                  <a:lnTo>
                    <a:pt x="2974997" y="140301"/>
                  </a:lnTo>
                  <a:lnTo>
                    <a:pt x="2936576" y="113648"/>
                  </a:lnTo>
                  <a:lnTo>
                    <a:pt x="2896854" y="89798"/>
                  </a:lnTo>
                  <a:lnTo>
                    <a:pt x="2855833" y="68754"/>
                  </a:lnTo>
                  <a:lnTo>
                    <a:pt x="2813510" y="50515"/>
                  </a:lnTo>
                  <a:lnTo>
                    <a:pt x="2769888" y="35081"/>
                  </a:lnTo>
                  <a:lnTo>
                    <a:pt x="2724964" y="22452"/>
                  </a:lnTo>
                  <a:lnTo>
                    <a:pt x="2678739" y="12630"/>
                  </a:lnTo>
                  <a:lnTo>
                    <a:pt x="2631212" y="5613"/>
                  </a:lnTo>
                  <a:lnTo>
                    <a:pt x="2582383" y="1403"/>
                  </a:lnTo>
                  <a:lnTo>
                    <a:pt x="2532253" y="0"/>
                  </a:lnTo>
                  <a:close/>
                </a:path>
                <a:path w="3181984" h="2388235">
                  <a:moveTo>
                    <a:pt x="3181730" y="371348"/>
                  </a:moveTo>
                  <a:lnTo>
                    <a:pt x="2511552" y="371348"/>
                  </a:lnTo>
                  <a:lnTo>
                    <a:pt x="2562588" y="376133"/>
                  </a:lnTo>
                  <a:lnTo>
                    <a:pt x="2611144" y="390489"/>
                  </a:lnTo>
                  <a:lnTo>
                    <a:pt x="2657206" y="414416"/>
                  </a:lnTo>
                  <a:lnTo>
                    <a:pt x="2700763" y="447913"/>
                  </a:lnTo>
                  <a:lnTo>
                    <a:pt x="2741803" y="490981"/>
                  </a:lnTo>
                  <a:lnTo>
                    <a:pt x="2768239" y="527098"/>
                  </a:lnTo>
                  <a:lnTo>
                    <a:pt x="2790614" y="567194"/>
                  </a:lnTo>
                  <a:lnTo>
                    <a:pt x="2808926" y="611266"/>
                  </a:lnTo>
                  <a:lnTo>
                    <a:pt x="2823173" y="659313"/>
                  </a:lnTo>
                  <a:lnTo>
                    <a:pt x="2833352" y="711332"/>
                  </a:lnTo>
                  <a:lnTo>
                    <a:pt x="2839461" y="767321"/>
                  </a:lnTo>
                  <a:lnTo>
                    <a:pt x="2841498" y="827277"/>
                  </a:lnTo>
                  <a:lnTo>
                    <a:pt x="2839042" y="890480"/>
                  </a:lnTo>
                  <a:lnTo>
                    <a:pt x="2831671" y="948384"/>
                  </a:lnTo>
                  <a:lnTo>
                    <a:pt x="2819384" y="1000982"/>
                  </a:lnTo>
                  <a:lnTo>
                    <a:pt x="2802175" y="1048267"/>
                  </a:lnTo>
                  <a:lnTo>
                    <a:pt x="2780041" y="1090232"/>
                  </a:lnTo>
                  <a:lnTo>
                    <a:pt x="2752979" y="1126870"/>
                  </a:lnTo>
                  <a:lnTo>
                    <a:pt x="2715991" y="1163629"/>
                  </a:lnTo>
                  <a:lnTo>
                    <a:pt x="2675742" y="1192220"/>
                  </a:lnTo>
                  <a:lnTo>
                    <a:pt x="2632232" y="1212641"/>
                  </a:lnTo>
                  <a:lnTo>
                    <a:pt x="2585460" y="1224894"/>
                  </a:lnTo>
                  <a:lnTo>
                    <a:pt x="2535428" y="1228978"/>
                  </a:lnTo>
                  <a:lnTo>
                    <a:pt x="3181730" y="1228978"/>
                  </a:lnTo>
                  <a:lnTo>
                    <a:pt x="3181730" y="371348"/>
                  </a:lnTo>
                  <a:close/>
                </a:path>
              </a:pathLst>
            </a:custGeom>
            <a:solidFill>
              <a:srgbClr val="001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061068" y="2611373"/>
              <a:ext cx="3131185" cy="2388235"/>
            </a:xfrm>
            <a:custGeom>
              <a:avLst/>
              <a:gdLst/>
              <a:ahLst/>
              <a:cxnLst/>
              <a:rect l="l" t="t" r="r" b="b"/>
              <a:pathLst>
                <a:path w="3131184" h="2388235">
                  <a:moveTo>
                    <a:pt x="758698" y="0"/>
                  </a:moveTo>
                  <a:lnTo>
                    <a:pt x="703159" y="1661"/>
                  </a:lnTo>
                  <a:lnTo>
                    <a:pt x="649700" y="6645"/>
                  </a:lnTo>
                  <a:lnTo>
                    <a:pt x="598320" y="14952"/>
                  </a:lnTo>
                  <a:lnTo>
                    <a:pt x="549020" y="26580"/>
                  </a:lnTo>
                  <a:lnTo>
                    <a:pt x="501800" y="41530"/>
                  </a:lnTo>
                  <a:lnTo>
                    <a:pt x="456660" y="59801"/>
                  </a:lnTo>
                  <a:lnTo>
                    <a:pt x="413599" y="81392"/>
                  </a:lnTo>
                  <a:lnTo>
                    <a:pt x="372617" y="106303"/>
                  </a:lnTo>
                  <a:lnTo>
                    <a:pt x="333716" y="134534"/>
                  </a:lnTo>
                  <a:lnTo>
                    <a:pt x="296894" y="166084"/>
                  </a:lnTo>
                  <a:lnTo>
                    <a:pt x="262151" y="200953"/>
                  </a:lnTo>
                  <a:lnTo>
                    <a:pt x="229488" y="239140"/>
                  </a:lnTo>
                  <a:lnTo>
                    <a:pt x="185875" y="300832"/>
                  </a:lnTo>
                  <a:lnTo>
                    <a:pt x="165792" y="334454"/>
                  </a:lnTo>
                  <a:lnTo>
                    <a:pt x="146856" y="369928"/>
                  </a:lnTo>
                  <a:lnTo>
                    <a:pt x="129069" y="407253"/>
                  </a:lnTo>
                  <a:lnTo>
                    <a:pt x="112430" y="446428"/>
                  </a:lnTo>
                  <a:lnTo>
                    <a:pt x="96940" y="487454"/>
                  </a:lnTo>
                  <a:lnTo>
                    <a:pt x="82597" y="530330"/>
                  </a:lnTo>
                  <a:lnTo>
                    <a:pt x="69403" y="575056"/>
                  </a:lnTo>
                  <a:lnTo>
                    <a:pt x="57356" y="621633"/>
                  </a:lnTo>
                  <a:lnTo>
                    <a:pt x="46457" y="670059"/>
                  </a:lnTo>
                  <a:lnTo>
                    <a:pt x="36706" y="720334"/>
                  </a:lnTo>
                  <a:lnTo>
                    <a:pt x="28102" y="772459"/>
                  </a:lnTo>
                  <a:lnTo>
                    <a:pt x="20646" y="826433"/>
                  </a:lnTo>
                  <a:lnTo>
                    <a:pt x="14337" y="882257"/>
                  </a:lnTo>
                  <a:lnTo>
                    <a:pt x="9175" y="939929"/>
                  </a:lnTo>
                  <a:lnTo>
                    <a:pt x="5161" y="999449"/>
                  </a:lnTo>
                  <a:lnTo>
                    <a:pt x="2293" y="1060818"/>
                  </a:lnTo>
                  <a:lnTo>
                    <a:pt x="648" y="1121275"/>
                  </a:lnTo>
                  <a:lnTo>
                    <a:pt x="0" y="1189101"/>
                  </a:lnTo>
                  <a:lnTo>
                    <a:pt x="521" y="1255340"/>
                  </a:lnTo>
                  <a:lnTo>
                    <a:pt x="2087" y="1319528"/>
                  </a:lnTo>
                  <a:lnTo>
                    <a:pt x="4697" y="1381664"/>
                  </a:lnTo>
                  <a:lnTo>
                    <a:pt x="8351" y="1441748"/>
                  </a:lnTo>
                  <a:lnTo>
                    <a:pt x="13049" y="1499780"/>
                  </a:lnTo>
                  <a:lnTo>
                    <a:pt x="18790" y="1555760"/>
                  </a:lnTo>
                  <a:lnTo>
                    <a:pt x="25576" y="1609688"/>
                  </a:lnTo>
                  <a:lnTo>
                    <a:pt x="33406" y="1661563"/>
                  </a:lnTo>
                  <a:lnTo>
                    <a:pt x="42279" y="1711386"/>
                  </a:lnTo>
                  <a:lnTo>
                    <a:pt x="52196" y="1759156"/>
                  </a:lnTo>
                  <a:lnTo>
                    <a:pt x="63158" y="1804873"/>
                  </a:lnTo>
                  <a:lnTo>
                    <a:pt x="75163" y="1848538"/>
                  </a:lnTo>
                  <a:lnTo>
                    <a:pt x="88212" y="1890150"/>
                  </a:lnTo>
                  <a:lnTo>
                    <a:pt x="102306" y="1929710"/>
                  </a:lnTo>
                  <a:lnTo>
                    <a:pt x="117443" y="1967216"/>
                  </a:lnTo>
                  <a:lnTo>
                    <a:pt x="133624" y="2002669"/>
                  </a:lnTo>
                  <a:lnTo>
                    <a:pt x="169118" y="2067415"/>
                  </a:lnTo>
                  <a:lnTo>
                    <a:pt x="208787" y="2123948"/>
                  </a:lnTo>
                  <a:lnTo>
                    <a:pt x="241691" y="2162726"/>
                  </a:lnTo>
                  <a:lnTo>
                    <a:pt x="276160" y="2198406"/>
                  </a:lnTo>
                  <a:lnTo>
                    <a:pt x="312193" y="2230987"/>
                  </a:lnTo>
                  <a:lnTo>
                    <a:pt x="349793" y="2260469"/>
                  </a:lnTo>
                  <a:lnTo>
                    <a:pt x="388958" y="2286850"/>
                  </a:lnTo>
                  <a:lnTo>
                    <a:pt x="429690" y="2310130"/>
                  </a:lnTo>
                  <a:lnTo>
                    <a:pt x="471988" y="2330308"/>
                  </a:lnTo>
                  <a:lnTo>
                    <a:pt x="515853" y="2347384"/>
                  </a:lnTo>
                  <a:lnTo>
                    <a:pt x="561286" y="2361357"/>
                  </a:lnTo>
                  <a:lnTo>
                    <a:pt x="608287" y="2372226"/>
                  </a:lnTo>
                  <a:lnTo>
                    <a:pt x="656855" y="2379990"/>
                  </a:lnTo>
                  <a:lnTo>
                    <a:pt x="706992" y="2384649"/>
                  </a:lnTo>
                  <a:lnTo>
                    <a:pt x="758698" y="2386203"/>
                  </a:lnTo>
                  <a:lnTo>
                    <a:pt x="814236" y="2384541"/>
                  </a:lnTo>
                  <a:lnTo>
                    <a:pt x="867695" y="2379557"/>
                  </a:lnTo>
                  <a:lnTo>
                    <a:pt x="919075" y="2371250"/>
                  </a:lnTo>
                  <a:lnTo>
                    <a:pt x="968375" y="2359622"/>
                  </a:lnTo>
                  <a:lnTo>
                    <a:pt x="1015595" y="2344672"/>
                  </a:lnTo>
                  <a:lnTo>
                    <a:pt x="1060735" y="2326401"/>
                  </a:lnTo>
                  <a:lnTo>
                    <a:pt x="1103796" y="2304810"/>
                  </a:lnTo>
                  <a:lnTo>
                    <a:pt x="1144777" y="2279899"/>
                  </a:lnTo>
                  <a:lnTo>
                    <a:pt x="1183679" y="2251668"/>
                  </a:lnTo>
                  <a:lnTo>
                    <a:pt x="1220501" y="2220118"/>
                  </a:lnTo>
                  <a:lnTo>
                    <a:pt x="1255244" y="2185249"/>
                  </a:lnTo>
                  <a:lnTo>
                    <a:pt x="1287906" y="2147062"/>
                  </a:lnTo>
                  <a:lnTo>
                    <a:pt x="1331520" y="2085305"/>
                  </a:lnTo>
                  <a:lnTo>
                    <a:pt x="1351603" y="2051630"/>
                  </a:lnTo>
                  <a:lnTo>
                    <a:pt x="1370539" y="2016090"/>
                  </a:lnTo>
                  <a:lnTo>
                    <a:pt x="1371187" y="2014727"/>
                  </a:lnTo>
                  <a:lnTo>
                    <a:pt x="758698" y="2014727"/>
                  </a:lnTo>
                  <a:lnTo>
                    <a:pt x="719189" y="2011539"/>
                  </a:lnTo>
                  <a:lnTo>
                    <a:pt x="681990" y="2001980"/>
                  </a:lnTo>
                  <a:lnTo>
                    <a:pt x="647076" y="1986063"/>
                  </a:lnTo>
                  <a:lnTo>
                    <a:pt x="614426" y="1963801"/>
                  </a:lnTo>
                  <a:lnTo>
                    <a:pt x="567547" y="1906506"/>
                  </a:lnTo>
                  <a:lnTo>
                    <a:pt x="546668" y="1865530"/>
                  </a:lnTo>
                  <a:lnTo>
                    <a:pt x="527497" y="1816342"/>
                  </a:lnTo>
                  <a:lnTo>
                    <a:pt x="510031" y="1758950"/>
                  </a:lnTo>
                  <a:lnTo>
                    <a:pt x="496314" y="1694475"/>
                  </a:lnTo>
                  <a:lnTo>
                    <a:pt x="490491" y="1655862"/>
                  </a:lnTo>
                  <a:lnTo>
                    <a:pt x="485358" y="1612998"/>
                  </a:lnTo>
                  <a:lnTo>
                    <a:pt x="480913" y="1565883"/>
                  </a:lnTo>
                  <a:lnTo>
                    <a:pt x="477155" y="1514518"/>
                  </a:lnTo>
                  <a:lnTo>
                    <a:pt x="474083" y="1458901"/>
                  </a:lnTo>
                  <a:lnTo>
                    <a:pt x="471695" y="1399034"/>
                  </a:lnTo>
                  <a:lnTo>
                    <a:pt x="469991" y="1334915"/>
                  </a:lnTo>
                  <a:lnTo>
                    <a:pt x="468970" y="1266546"/>
                  </a:lnTo>
                  <a:lnTo>
                    <a:pt x="468629" y="1193927"/>
                  </a:lnTo>
                  <a:lnTo>
                    <a:pt x="468943" y="1128388"/>
                  </a:lnTo>
                  <a:lnTo>
                    <a:pt x="469891" y="1064741"/>
                  </a:lnTo>
                  <a:lnTo>
                    <a:pt x="471518" y="1002985"/>
                  </a:lnTo>
                  <a:lnTo>
                    <a:pt x="473757" y="946112"/>
                  </a:lnTo>
                  <a:lnTo>
                    <a:pt x="476642" y="892403"/>
                  </a:lnTo>
                  <a:lnTo>
                    <a:pt x="480171" y="841994"/>
                  </a:lnTo>
                  <a:lnTo>
                    <a:pt x="484342" y="794883"/>
                  </a:lnTo>
                  <a:lnTo>
                    <a:pt x="489156" y="751073"/>
                  </a:lnTo>
                  <a:lnTo>
                    <a:pt x="494615" y="710563"/>
                  </a:lnTo>
                  <a:lnTo>
                    <a:pt x="507465" y="639444"/>
                  </a:lnTo>
                  <a:lnTo>
                    <a:pt x="534171" y="547072"/>
                  </a:lnTo>
                  <a:lnTo>
                    <a:pt x="557069" y="495522"/>
                  </a:lnTo>
                  <a:lnTo>
                    <a:pt x="583563" y="454211"/>
                  </a:lnTo>
                  <a:lnTo>
                    <a:pt x="613663" y="423163"/>
                  </a:lnTo>
                  <a:lnTo>
                    <a:pt x="646594" y="400494"/>
                  </a:lnTo>
                  <a:lnTo>
                    <a:pt x="681751" y="384302"/>
                  </a:lnTo>
                  <a:lnTo>
                    <a:pt x="719123" y="374586"/>
                  </a:lnTo>
                  <a:lnTo>
                    <a:pt x="758698" y="371348"/>
                  </a:lnTo>
                  <a:lnTo>
                    <a:pt x="1371072" y="371348"/>
                  </a:lnTo>
                  <a:lnTo>
                    <a:pt x="1352705" y="336880"/>
                  </a:lnTo>
                  <a:lnTo>
                    <a:pt x="1332754" y="303470"/>
                  </a:lnTo>
                  <a:lnTo>
                    <a:pt x="1289430" y="242315"/>
                  </a:lnTo>
                  <a:lnTo>
                    <a:pt x="1256524" y="203612"/>
                  </a:lnTo>
                  <a:lnTo>
                    <a:pt x="1221560" y="168275"/>
                  </a:lnTo>
                  <a:lnTo>
                    <a:pt x="1184536" y="136302"/>
                  </a:lnTo>
                  <a:lnTo>
                    <a:pt x="1145455" y="107696"/>
                  </a:lnTo>
                  <a:lnTo>
                    <a:pt x="1104315" y="82454"/>
                  </a:lnTo>
                  <a:lnTo>
                    <a:pt x="1061116" y="60578"/>
                  </a:lnTo>
                  <a:lnTo>
                    <a:pt x="1015859" y="42068"/>
                  </a:lnTo>
                  <a:lnTo>
                    <a:pt x="968544" y="26924"/>
                  </a:lnTo>
                  <a:lnTo>
                    <a:pt x="919170" y="15144"/>
                  </a:lnTo>
                  <a:lnTo>
                    <a:pt x="867738" y="6730"/>
                  </a:lnTo>
                  <a:lnTo>
                    <a:pt x="814247" y="1682"/>
                  </a:lnTo>
                  <a:lnTo>
                    <a:pt x="758698" y="0"/>
                  </a:lnTo>
                  <a:close/>
                </a:path>
                <a:path w="3131184" h="2388235">
                  <a:moveTo>
                    <a:pt x="1371072" y="371348"/>
                  </a:moveTo>
                  <a:lnTo>
                    <a:pt x="758698" y="371348"/>
                  </a:lnTo>
                  <a:lnTo>
                    <a:pt x="798206" y="374586"/>
                  </a:lnTo>
                  <a:lnTo>
                    <a:pt x="835405" y="384302"/>
                  </a:lnTo>
                  <a:lnTo>
                    <a:pt x="870319" y="400494"/>
                  </a:lnTo>
                  <a:lnTo>
                    <a:pt x="902970" y="423163"/>
                  </a:lnTo>
                  <a:lnTo>
                    <a:pt x="949848" y="480945"/>
                  </a:lnTo>
                  <a:lnTo>
                    <a:pt x="970727" y="522074"/>
                  </a:lnTo>
                  <a:lnTo>
                    <a:pt x="989898" y="571353"/>
                  </a:lnTo>
                  <a:lnTo>
                    <a:pt x="1007363" y="628776"/>
                  </a:lnTo>
                  <a:lnTo>
                    <a:pt x="1021035" y="693251"/>
                  </a:lnTo>
                  <a:lnTo>
                    <a:pt x="1026849" y="731866"/>
                  </a:lnTo>
                  <a:lnTo>
                    <a:pt x="1031994" y="774870"/>
                  </a:lnTo>
                  <a:lnTo>
                    <a:pt x="1036430" y="821855"/>
                  </a:lnTo>
                  <a:lnTo>
                    <a:pt x="1040197" y="873229"/>
                  </a:lnTo>
                  <a:lnTo>
                    <a:pt x="1043280" y="928858"/>
                  </a:lnTo>
                  <a:lnTo>
                    <a:pt x="1045679" y="988741"/>
                  </a:lnTo>
                  <a:lnTo>
                    <a:pt x="1047393" y="1052880"/>
                  </a:lnTo>
                  <a:lnTo>
                    <a:pt x="1048422" y="1121275"/>
                  </a:lnTo>
                  <a:lnTo>
                    <a:pt x="1048765" y="1193927"/>
                  </a:lnTo>
                  <a:lnTo>
                    <a:pt x="1048471" y="1255340"/>
                  </a:lnTo>
                  <a:lnTo>
                    <a:pt x="1047484" y="1324324"/>
                  </a:lnTo>
                  <a:lnTo>
                    <a:pt x="1045882" y="1384546"/>
                  </a:lnTo>
                  <a:lnTo>
                    <a:pt x="1043622" y="1441748"/>
                  </a:lnTo>
                  <a:lnTo>
                    <a:pt x="1040753" y="1495036"/>
                  </a:lnTo>
                  <a:lnTo>
                    <a:pt x="1037224" y="1545304"/>
                  </a:lnTo>
                  <a:lnTo>
                    <a:pt x="1033053" y="1592254"/>
                  </a:lnTo>
                  <a:lnTo>
                    <a:pt x="1028239" y="1635887"/>
                  </a:lnTo>
                  <a:lnTo>
                    <a:pt x="1022780" y="1676201"/>
                  </a:lnTo>
                  <a:lnTo>
                    <a:pt x="1009930" y="1746877"/>
                  </a:lnTo>
                  <a:lnTo>
                    <a:pt x="983224" y="1839057"/>
                  </a:lnTo>
                  <a:lnTo>
                    <a:pt x="960326" y="1890601"/>
                  </a:lnTo>
                  <a:lnTo>
                    <a:pt x="933832" y="1931882"/>
                  </a:lnTo>
                  <a:lnTo>
                    <a:pt x="903731" y="1962912"/>
                  </a:lnTo>
                  <a:lnTo>
                    <a:pt x="870747" y="1985581"/>
                  </a:lnTo>
                  <a:lnTo>
                    <a:pt x="835596" y="2001774"/>
                  </a:lnTo>
                  <a:lnTo>
                    <a:pt x="798254" y="2011489"/>
                  </a:lnTo>
                  <a:lnTo>
                    <a:pt x="758698" y="2014727"/>
                  </a:lnTo>
                  <a:lnTo>
                    <a:pt x="1371187" y="2014727"/>
                  </a:lnTo>
                  <a:lnTo>
                    <a:pt x="1388326" y="1978685"/>
                  </a:lnTo>
                  <a:lnTo>
                    <a:pt x="1405021" y="1939265"/>
                  </a:lnTo>
                  <a:lnTo>
                    <a:pt x="1420455" y="1898283"/>
                  </a:lnTo>
                  <a:lnTo>
                    <a:pt x="1434798" y="1855285"/>
                  </a:lnTo>
                  <a:lnTo>
                    <a:pt x="1447992" y="1810422"/>
                  </a:lnTo>
                  <a:lnTo>
                    <a:pt x="1460039" y="1763696"/>
                  </a:lnTo>
                  <a:lnTo>
                    <a:pt x="1470938" y="1715106"/>
                  </a:lnTo>
                  <a:lnTo>
                    <a:pt x="1480689" y="1664651"/>
                  </a:lnTo>
                  <a:lnTo>
                    <a:pt x="1489293" y="1612333"/>
                  </a:lnTo>
                  <a:lnTo>
                    <a:pt x="1496749" y="1558151"/>
                  </a:lnTo>
                  <a:lnTo>
                    <a:pt x="1503058" y="1502106"/>
                  </a:lnTo>
                  <a:lnTo>
                    <a:pt x="1508220" y="1444197"/>
                  </a:lnTo>
                  <a:lnTo>
                    <a:pt x="1512234" y="1384424"/>
                  </a:lnTo>
                  <a:lnTo>
                    <a:pt x="1515102" y="1322788"/>
                  </a:lnTo>
                  <a:lnTo>
                    <a:pt x="1516782" y="1260784"/>
                  </a:lnTo>
                  <a:lnTo>
                    <a:pt x="1517396" y="1193927"/>
                  </a:lnTo>
                  <a:lnTo>
                    <a:pt x="1516826" y="1128388"/>
                  </a:lnTo>
                  <a:lnTo>
                    <a:pt x="1515117" y="1064741"/>
                  </a:lnTo>
                  <a:lnTo>
                    <a:pt x="1512269" y="1002985"/>
                  </a:lnTo>
                  <a:lnTo>
                    <a:pt x="1508281" y="943120"/>
                  </a:lnTo>
                  <a:lnTo>
                    <a:pt x="1503154" y="885146"/>
                  </a:lnTo>
                  <a:lnTo>
                    <a:pt x="1496887" y="829063"/>
                  </a:lnTo>
                  <a:lnTo>
                    <a:pt x="1489458" y="774734"/>
                  </a:lnTo>
                  <a:lnTo>
                    <a:pt x="1480933" y="722568"/>
                  </a:lnTo>
                  <a:lnTo>
                    <a:pt x="1471247" y="672155"/>
                  </a:lnTo>
                  <a:lnTo>
                    <a:pt x="1460420" y="623633"/>
                  </a:lnTo>
                  <a:lnTo>
                    <a:pt x="1448453" y="577000"/>
                  </a:lnTo>
                  <a:lnTo>
                    <a:pt x="1435346" y="532258"/>
                  </a:lnTo>
                  <a:lnTo>
                    <a:pt x="1421099" y="489404"/>
                  </a:lnTo>
                  <a:lnTo>
                    <a:pt x="1405711" y="448440"/>
                  </a:lnTo>
                  <a:lnTo>
                    <a:pt x="1389183" y="409364"/>
                  </a:lnTo>
                  <a:lnTo>
                    <a:pt x="1371514" y="372178"/>
                  </a:lnTo>
                  <a:lnTo>
                    <a:pt x="1371072" y="371348"/>
                  </a:lnTo>
                  <a:close/>
                </a:path>
                <a:path w="3131184" h="2388235">
                  <a:moveTo>
                    <a:pt x="2572130" y="0"/>
                  </a:moveTo>
                  <a:lnTo>
                    <a:pt x="2512238" y="1410"/>
                  </a:lnTo>
                  <a:lnTo>
                    <a:pt x="2454894" y="5641"/>
                  </a:lnTo>
                  <a:lnTo>
                    <a:pt x="2400099" y="12693"/>
                  </a:lnTo>
                  <a:lnTo>
                    <a:pt x="2347851" y="22564"/>
                  </a:lnTo>
                  <a:lnTo>
                    <a:pt x="2298149" y="35254"/>
                  </a:lnTo>
                  <a:lnTo>
                    <a:pt x="2250991" y="50762"/>
                  </a:lnTo>
                  <a:lnTo>
                    <a:pt x="2206377" y="69088"/>
                  </a:lnTo>
                  <a:lnTo>
                    <a:pt x="2164306" y="90232"/>
                  </a:lnTo>
                  <a:lnTo>
                    <a:pt x="2124776" y="114192"/>
                  </a:lnTo>
                  <a:lnTo>
                    <a:pt x="2087786" y="140969"/>
                  </a:lnTo>
                  <a:lnTo>
                    <a:pt x="2053335" y="170561"/>
                  </a:lnTo>
                  <a:lnTo>
                    <a:pt x="2018657" y="205570"/>
                  </a:lnTo>
                  <a:lnTo>
                    <a:pt x="1987623" y="242401"/>
                  </a:lnTo>
                  <a:lnTo>
                    <a:pt x="1960234" y="281051"/>
                  </a:lnTo>
                  <a:lnTo>
                    <a:pt x="1936491" y="321520"/>
                  </a:lnTo>
                  <a:lnTo>
                    <a:pt x="1916398" y="363807"/>
                  </a:lnTo>
                  <a:lnTo>
                    <a:pt x="1899954" y="407911"/>
                  </a:lnTo>
                  <a:lnTo>
                    <a:pt x="1887162" y="453832"/>
                  </a:lnTo>
                  <a:lnTo>
                    <a:pt x="1878023" y="501569"/>
                  </a:lnTo>
                  <a:lnTo>
                    <a:pt x="1872538" y="551121"/>
                  </a:lnTo>
                  <a:lnTo>
                    <a:pt x="1870709" y="602488"/>
                  </a:lnTo>
                  <a:lnTo>
                    <a:pt x="1872910" y="652799"/>
                  </a:lnTo>
                  <a:lnTo>
                    <a:pt x="1879505" y="701750"/>
                  </a:lnTo>
                  <a:lnTo>
                    <a:pt x="1890490" y="749331"/>
                  </a:lnTo>
                  <a:lnTo>
                    <a:pt x="1905856" y="795537"/>
                  </a:lnTo>
                  <a:lnTo>
                    <a:pt x="1925596" y="840360"/>
                  </a:lnTo>
                  <a:lnTo>
                    <a:pt x="1949703" y="883792"/>
                  </a:lnTo>
                  <a:lnTo>
                    <a:pt x="1974173" y="919350"/>
                  </a:lnTo>
                  <a:lnTo>
                    <a:pt x="2002515" y="952655"/>
                  </a:lnTo>
                  <a:lnTo>
                    <a:pt x="2034729" y="983710"/>
                  </a:lnTo>
                  <a:lnTo>
                    <a:pt x="2070815" y="1012516"/>
                  </a:lnTo>
                  <a:lnTo>
                    <a:pt x="2110773" y="1039077"/>
                  </a:lnTo>
                  <a:lnTo>
                    <a:pt x="2154604" y="1063393"/>
                  </a:lnTo>
                  <a:lnTo>
                    <a:pt x="2202306" y="1085469"/>
                  </a:lnTo>
                  <a:lnTo>
                    <a:pt x="2153378" y="1108126"/>
                  </a:lnTo>
                  <a:lnTo>
                    <a:pt x="2107842" y="1133048"/>
                  </a:lnTo>
                  <a:lnTo>
                    <a:pt x="2065700" y="1160235"/>
                  </a:lnTo>
                  <a:lnTo>
                    <a:pt x="2026951" y="1189688"/>
                  </a:lnTo>
                  <a:lnTo>
                    <a:pt x="1991596" y="1221409"/>
                  </a:lnTo>
                  <a:lnTo>
                    <a:pt x="1959633" y="1255400"/>
                  </a:lnTo>
                  <a:lnTo>
                    <a:pt x="1931064" y="1291663"/>
                  </a:lnTo>
                  <a:lnTo>
                    <a:pt x="1905888" y="1330198"/>
                  </a:lnTo>
                  <a:lnTo>
                    <a:pt x="1880921" y="1376120"/>
                  </a:lnTo>
                  <a:lnTo>
                    <a:pt x="1859795" y="1423317"/>
                  </a:lnTo>
                  <a:lnTo>
                    <a:pt x="1842510" y="1471790"/>
                  </a:lnTo>
                  <a:lnTo>
                    <a:pt x="1829066" y="1521537"/>
                  </a:lnTo>
                  <a:lnTo>
                    <a:pt x="1819464" y="1572560"/>
                  </a:lnTo>
                  <a:lnTo>
                    <a:pt x="1813702" y="1624858"/>
                  </a:lnTo>
                  <a:lnTo>
                    <a:pt x="1811781" y="1678432"/>
                  </a:lnTo>
                  <a:lnTo>
                    <a:pt x="1813263" y="1730525"/>
                  </a:lnTo>
                  <a:lnTo>
                    <a:pt x="1817706" y="1780886"/>
                  </a:lnTo>
                  <a:lnTo>
                    <a:pt x="1825112" y="1829514"/>
                  </a:lnTo>
                  <a:lnTo>
                    <a:pt x="1835480" y="1876409"/>
                  </a:lnTo>
                  <a:lnTo>
                    <a:pt x="1848811" y="1921569"/>
                  </a:lnTo>
                  <a:lnTo>
                    <a:pt x="1865103" y="1964995"/>
                  </a:lnTo>
                  <a:lnTo>
                    <a:pt x="1884359" y="2006685"/>
                  </a:lnTo>
                  <a:lnTo>
                    <a:pt x="1906576" y="2046639"/>
                  </a:lnTo>
                  <a:lnTo>
                    <a:pt x="1931756" y="2084856"/>
                  </a:lnTo>
                  <a:lnTo>
                    <a:pt x="1959898" y="2121335"/>
                  </a:lnTo>
                  <a:lnTo>
                    <a:pt x="1991003" y="2156076"/>
                  </a:lnTo>
                  <a:lnTo>
                    <a:pt x="2025069" y="2189078"/>
                  </a:lnTo>
                  <a:lnTo>
                    <a:pt x="2062099" y="2220341"/>
                  </a:lnTo>
                  <a:lnTo>
                    <a:pt x="2101502" y="2249401"/>
                  </a:lnTo>
                  <a:lnTo>
                    <a:pt x="2142679" y="2275690"/>
                  </a:lnTo>
                  <a:lnTo>
                    <a:pt x="2185629" y="2299210"/>
                  </a:lnTo>
                  <a:lnTo>
                    <a:pt x="2230350" y="2319961"/>
                  </a:lnTo>
                  <a:lnTo>
                    <a:pt x="2276840" y="2337943"/>
                  </a:lnTo>
                  <a:lnTo>
                    <a:pt x="2325097" y="2353157"/>
                  </a:lnTo>
                  <a:lnTo>
                    <a:pt x="2375119" y="2365604"/>
                  </a:lnTo>
                  <a:lnTo>
                    <a:pt x="2426906" y="2375283"/>
                  </a:lnTo>
                  <a:lnTo>
                    <a:pt x="2480455" y="2382197"/>
                  </a:lnTo>
                  <a:lnTo>
                    <a:pt x="2535764" y="2386344"/>
                  </a:lnTo>
                  <a:lnTo>
                    <a:pt x="2592831" y="2387727"/>
                  </a:lnTo>
                  <a:lnTo>
                    <a:pt x="2649003" y="2386321"/>
                  </a:lnTo>
                  <a:lnTo>
                    <a:pt x="2703280" y="2382106"/>
                  </a:lnTo>
                  <a:lnTo>
                    <a:pt x="2755663" y="2375080"/>
                  </a:lnTo>
                  <a:lnTo>
                    <a:pt x="2806154" y="2365243"/>
                  </a:lnTo>
                  <a:lnTo>
                    <a:pt x="2854752" y="2352594"/>
                  </a:lnTo>
                  <a:lnTo>
                    <a:pt x="2901457" y="2337133"/>
                  </a:lnTo>
                  <a:lnTo>
                    <a:pt x="2946271" y="2318859"/>
                  </a:lnTo>
                  <a:lnTo>
                    <a:pt x="2989194" y="2297773"/>
                  </a:lnTo>
                  <a:lnTo>
                    <a:pt x="3030225" y="2273873"/>
                  </a:lnTo>
                  <a:lnTo>
                    <a:pt x="3069367" y="2247159"/>
                  </a:lnTo>
                  <a:lnTo>
                    <a:pt x="3106618" y="2217631"/>
                  </a:lnTo>
                  <a:lnTo>
                    <a:pt x="3130930" y="2195395"/>
                  </a:lnTo>
                  <a:lnTo>
                    <a:pt x="3130930" y="2027555"/>
                  </a:lnTo>
                  <a:lnTo>
                    <a:pt x="2584830" y="2027555"/>
                  </a:lnTo>
                  <a:lnTo>
                    <a:pt x="2529999" y="2023409"/>
                  </a:lnTo>
                  <a:lnTo>
                    <a:pt x="2478898" y="2010973"/>
                  </a:lnTo>
                  <a:lnTo>
                    <a:pt x="2431540" y="1990247"/>
                  </a:lnTo>
                  <a:lnTo>
                    <a:pt x="2387938" y="1961230"/>
                  </a:lnTo>
                  <a:lnTo>
                    <a:pt x="2348103" y="1923923"/>
                  </a:lnTo>
                  <a:lnTo>
                    <a:pt x="2319168" y="1887124"/>
                  </a:lnTo>
                  <a:lnTo>
                    <a:pt x="2295487" y="1845813"/>
                  </a:lnTo>
                  <a:lnTo>
                    <a:pt x="2277062" y="1799986"/>
                  </a:lnTo>
                  <a:lnTo>
                    <a:pt x="2263897" y="1749641"/>
                  </a:lnTo>
                  <a:lnTo>
                    <a:pt x="2255995" y="1694773"/>
                  </a:lnTo>
                  <a:lnTo>
                    <a:pt x="2253360" y="1635378"/>
                  </a:lnTo>
                  <a:lnTo>
                    <a:pt x="2256576" y="1583244"/>
                  </a:lnTo>
                  <a:lnTo>
                    <a:pt x="2266223" y="1532616"/>
                  </a:lnTo>
                  <a:lnTo>
                    <a:pt x="2282301" y="1483506"/>
                  </a:lnTo>
                  <a:lnTo>
                    <a:pt x="2304811" y="1435926"/>
                  </a:lnTo>
                  <a:lnTo>
                    <a:pt x="2333752" y="1389888"/>
                  </a:lnTo>
                  <a:lnTo>
                    <a:pt x="2362930" y="1355312"/>
                  </a:lnTo>
                  <a:lnTo>
                    <a:pt x="2396748" y="1327023"/>
                  </a:lnTo>
                  <a:lnTo>
                    <a:pt x="2435209" y="1305020"/>
                  </a:lnTo>
                  <a:lnTo>
                    <a:pt x="2478315" y="1289304"/>
                  </a:lnTo>
                  <a:lnTo>
                    <a:pt x="2526071" y="1279874"/>
                  </a:lnTo>
                  <a:lnTo>
                    <a:pt x="2578480" y="1276731"/>
                  </a:lnTo>
                  <a:lnTo>
                    <a:pt x="3130930" y="1276731"/>
                  </a:lnTo>
                  <a:lnTo>
                    <a:pt x="3130930" y="1188409"/>
                  </a:lnTo>
                  <a:lnTo>
                    <a:pt x="3084228" y="1154127"/>
                  </a:lnTo>
                  <a:lnTo>
                    <a:pt x="3042896" y="1129000"/>
                  </a:lnTo>
                  <a:lnTo>
                    <a:pt x="2998646" y="1106114"/>
                  </a:lnTo>
                  <a:lnTo>
                    <a:pt x="2951479" y="1085469"/>
                  </a:lnTo>
                  <a:lnTo>
                    <a:pt x="3000574" y="1061509"/>
                  </a:lnTo>
                  <a:lnTo>
                    <a:pt x="3045873" y="1034212"/>
                  </a:lnTo>
                  <a:lnTo>
                    <a:pt x="3087369" y="1003585"/>
                  </a:lnTo>
                  <a:lnTo>
                    <a:pt x="3125056" y="969635"/>
                  </a:lnTo>
                  <a:lnTo>
                    <a:pt x="3130930" y="963171"/>
                  </a:lnTo>
                  <a:lnTo>
                    <a:pt x="3130930" y="918083"/>
                  </a:lnTo>
                  <a:lnTo>
                    <a:pt x="2572130" y="918083"/>
                  </a:lnTo>
                  <a:lnTo>
                    <a:pt x="2512312" y="913411"/>
                  </a:lnTo>
                  <a:lnTo>
                    <a:pt x="2458767" y="899382"/>
                  </a:lnTo>
                  <a:lnTo>
                    <a:pt x="2411485" y="875970"/>
                  </a:lnTo>
                  <a:lnTo>
                    <a:pt x="2370454" y="843152"/>
                  </a:lnTo>
                  <a:lnTo>
                    <a:pt x="2343222" y="810844"/>
                  </a:lnTo>
                  <a:lnTo>
                    <a:pt x="2322030" y="773811"/>
                  </a:lnTo>
                  <a:lnTo>
                    <a:pt x="2306885" y="732053"/>
                  </a:lnTo>
                  <a:lnTo>
                    <a:pt x="2297794" y="685571"/>
                  </a:lnTo>
                  <a:lnTo>
                    <a:pt x="2294762" y="634364"/>
                  </a:lnTo>
                  <a:lnTo>
                    <a:pt x="2299547" y="574498"/>
                  </a:lnTo>
                  <a:lnTo>
                    <a:pt x="2313892" y="520811"/>
                  </a:lnTo>
                  <a:lnTo>
                    <a:pt x="2337786" y="473291"/>
                  </a:lnTo>
                  <a:lnTo>
                    <a:pt x="2371216" y="431926"/>
                  </a:lnTo>
                  <a:lnTo>
                    <a:pt x="2403951" y="404419"/>
                  </a:lnTo>
                  <a:lnTo>
                    <a:pt x="2440886" y="383014"/>
                  </a:lnTo>
                  <a:lnTo>
                    <a:pt x="2482014" y="367717"/>
                  </a:lnTo>
                  <a:lnTo>
                    <a:pt x="2527331" y="358535"/>
                  </a:lnTo>
                  <a:lnTo>
                    <a:pt x="2576829" y="355473"/>
                  </a:lnTo>
                  <a:lnTo>
                    <a:pt x="3130930" y="355473"/>
                  </a:lnTo>
                  <a:lnTo>
                    <a:pt x="3130930" y="213298"/>
                  </a:lnTo>
                  <a:lnTo>
                    <a:pt x="3089402" y="170561"/>
                  </a:lnTo>
                  <a:lnTo>
                    <a:pt x="3054680" y="140969"/>
                  </a:lnTo>
                  <a:lnTo>
                    <a:pt x="3017501" y="114192"/>
                  </a:lnTo>
                  <a:lnTo>
                    <a:pt x="2977864" y="90232"/>
                  </a:lnTo>
                  <a:lnTo>
                    <a:pt x="2935768" y="69088"/>
                  </a:lnTo>
                  <a:lnTo>
                    <a:pt x="2891210" y="50762"/>
                  </a:lnTo>
                  <a:lnTo>
                    <a:pt x="2844192" y="35254"/>
                  </a:lnTo>
                  <a:lnTo>
                    <a:pt x="2794710" y="22564"/>
                  </a:lnTo>
                  <a:lnTo>
                    <a:pt x="2742764" y="12693"/>
                  </a:lnTo>
                  <a:lnTo>
                    <a:pt x="2688353" y="5641"/>
                  </a:lnTo>
                  <a:lnTo>
                    <a:pt x="2631475" y="1410"/>
                  </a:lnTo>
                  <a:lnTo>
                    <a:pt x="2572130" y="0"/>
                  </a:lnTo>
                  <a:close/>
                </a:path>
                <a:path w="3131184" h="2388235">
                  <a:moveTo>
                    <a:pt x="3130930" y="1276731"/>
                  </a:moveTo>
                  <a:lnTo>
                    <a:pt x="2578480" y="1276731"/>
                  </a:lnTo>
                  <a:lnTo>
                    <a:pt x="2633268" y="1280722"/>
                  </a:lnTo>
                  <a:lnTo>
                    <a:pt x="2684094" y="1292694"/>
                  </a:lnTo>
                  <a:lnTo>
                    <a:pt x="2730957" y="1312639"/>
                  </a:lnTo>
                  <a:lnTo>
                    <a:pt x="2773857" y="1340552"/>
                  </a:lnTo>
                  <a:lnTo>
                    <a:pt x="2812796" y="1376426"/>
                  </a:lnTo>
                  <a:lnTo>
                    <a:pt x="2841031" y="1411425"/>
                  </a:lnTo>
                  <a:lnTo>
                    <a:pt x="2864141" y="1450006"/>
                  </a:lnTo>
                  <a:lnTo>
                    <a:pt x="2882122" y="1492170"/>
                  </a:lnTo>
                  <a:lnTo>
                    <a:pt x="2894969" y="1537922"/>
                  </a:lnTo>
                  <a:lnTo>
                    <a:pt x="2902680" y="1587266"/>
                  </a:lnTo>
                  <a:lnTo>
                    <a:pt x="2905252" y="1640205"/>
                  </a:lnTo>
                  <a:lnTo>
                    <a:pt x="2902723" y="1700424"/>
                  </a:lnTo>
                  <a:lnTo>
                    <a:pt x="2895143" y="1755732"/>
                  </a:lnTo>
                  <a:lnTo>
                    <a:pt x="2882518" y="1806130"/>
                  </a:lnTo>
                  <a:lnTo>
                    <a:pt x="2864856" y="1851617"/>
                  </a:lnTo>
                  <a:lnTo>
                    <a:pt x="2842163" y="1892194"/>
                  </a:lnTo>
                  <a:lnTo>
                    <a:pt x="2814447" y="1927859"/>
                  </a:lnTo>
                  <a:lnTo>
                    <a:pt x="2776180" y="1963733"/>
                  </a:lnTo>
                  <a:lnTo>
                    <a:pt x="2734079" y="1991646"/>
                  </a:lnTo>
                  <a:lnTo>
                    <a:pt x="2688150" y="2011591"/>
                  </a:lnTo>
                  <a:lnTo>
                    <a:pt x="2638398" y="2023563"/>
                  </a:lnTo>
                  <a:lnTo>
                    <a:pt x="2584830" y="2027555"/>
                  </a:lnTo>
                  <a:lnTo>
                    <a:pt x="3130930" y="2027555"/>
                  </a:lnTo>
                  <a:lnTo>
                    <a:pt x="3130930" y="1276731"/>
                  </a:lnTo>
                  <a:close/>
                </a:path>
                <a:path w="3131184" h="2388235">
                  <a:moveTo>
                    <a:pt x="3130930" y="355473"/>
                  </a:moveTo>
                  <a:lnTo>
                    <a:pt x="2576829" y="355473"/>
                  </a:lnTo>
                  <a:lnTo>
                    <a:pt x="2635982" y="360209"/>
                  </a:lnTo>
                  <a:lnTo>
                    <a:pt x="2689050" y="374411"/>
                  </a:lnTo>
                  <a:lnTo>
                    <a:pt x="2736046" y="398067"/>
                  </a:lnTo>
                  <a:lnTo>
                    <a:pt x="2776981" y="431164"/>
                  </a:lnTo>
                  <a:lnTo>
                    <a:pt x="2810079" y="472142"/>
                  </a:lnTo>
                  <a:lnTo>
                    <a:pt x="2833735" y="519429"/>
                  </a:lnTo>
                  <a:lnTo>
                    <a:pt x="2847937" y="573004"/>
                  </a:lnTo>
                  <a:lnTo>
                    <a:pt x="2852674" y="632840"/>
                  </a:lnTo>
                  <a:lnTo>
                    <a:pt x="2849610" y="684029"/>
                  </a:lnTo>
                  <a:lnTo>
                    <a:pt x="2840421" y="730596"/>
                  </a:lnTo>
                  <a:lnTo>
                    <a:pt x="2825104" y="772524"/>
                  </a:lnTo>
                  <a:lnTo>
                    <a:pt x="2803662" y="809795"/>
                  </a:lnTo>
                  <a:lnTo>
                    <a:pt x="2776092" y="842390"/>
                  </a:lnTo>
                  <a:lnTo>
                    <a:pt x="2743481" y="869672"/>
                  </a:lnTo>
                  <a:lnTo>
                    <a:pt x="2706767" y="890870"/>
                  </a:lnTo>
                  <a:lnTo>
                    <a:pt x="2665962" y="905996"/>
                  </a:lnTo>
                  <a:lnTo>
                    <a:pt x="2621079" y="915063"/>
                  </a:lnTo>
                  <a:lnTo>
                    <a:pt x="2572130" y="918083"/>
                  </a:lnTo>
                  <a:lnTo>
                    <a:pt x="3130930" y="918083"/>
                  </a:lnTo>
                  <a:lnTo>
                    <a:pt x="3130930" y="355473"/>
                  </a:lnTo>
                  <a:close/>
                </a:path>
              </a:pathLst>
            </a:custGeom>
            <a:solidFill>
              <a:srgbClr val="001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048368" y="2611373"/>
              <a:ext cx="3143885" cy="2386330"/>
            </a:xfrm>
            <a:custGeom>
              <a:avLst/>
              <a:gdLst/>
              <a:ahLst/>
              <a:cxnLst/>
              <a:rect l="l" t="t" r="r" b="b"/>
              <a:pathLst>
                <a:path w="3143884" h="2386329">
                  <a:moveTo>
                    <a:pt x="758698" y="0"/>
                  </a:moveTo>
                  <a:lnTo>
                    <a:pt x="703159" y="1661"/>
                  </a:lnTo>
                  <a:lnTo>
                    <a:pt x="649700" y="6645"/>
                  </a:lnTo>
                  <a:lnTo>
                    <a:pt x="598320" y="14952"/>
                  </a:lnTo>
                  <a:lnTo>
                    <a:pt x="549020" y="26580"/>
                  </a:lnTo>
                  <a:lnTo>
                    <a:pt x="501800" y="41530"/>
                  </a:lnTo>
                  <a:lnTo>
                    <a:pt x="456660" y="59801"/>
                  </a:lnTo>
                  <a:lnTo>
                    <a:pt x="413599" y="81392"/>
                  </a:lnTo>
                  <a:lnTo>
                    <a:pt x="372617" y="106303"/>
                  </a:lnTo>
                  <a:lnTo>
                    <a:pt x="333716" y="134534"/>
                  </a:lnTo>
                  <a:lnTo>
                    <a:pt x="296894" y="166084"/>
                  </a:lnTo>
                  <a:lnTo>
                    <a:pt x="262151" y="200953"/>
                  </a:lnTo>
                  <a:lnTo>
                    <a:pt x="229488" y="239140"/>
                  </a:lnTo>
                  <a:lnTo>
                    <a:pt x="185875" y="300832"/>
                  </a:lnTo>
                  <a:lnTo>
                    <a:pt x="165792" y="334454"/>
                  </a:lnTo>
                  <a:lnTo>
                    <a:pt x="146856" y="369928"/>
                  </a:lnTo>
                  <a:lnTo>
                    <a:pt x="129069" y="407253"/>
                  </a:lnTo>
                  <a:lnTo>
                    <a:pt x="112430" y="446428"/>
                  </a:lnTo>
                  <a:lnTo>
                    <a:pt x="96940" y="487454"/>
                  </a:lnTo>
                  <a:lnTo>
                    <a:pt x="82597" y="530330"/>
                  </a:lnTo>
                  <a:lnTo>
                    <a:pt x="69403" y="575056"/>
                  </a:lnTo>
                  <a:lnTo>
                    <a:pt x="57356" y="621633"/>
                  </a:lnTo>
                  <a:lnTo>
                    <a:pt x="46457" y="670059"/>
                  </a:lnTo>
                  <a:lnTo>
                    <a:pt x="36706" y="720334"/>
                  </a:lnTo>
                  <a:lnTo>
                    <a:pt x="28102" y="772459"/>
                  </a:lnTo>
                  <a:lnTo>
                    <a:pt x="20646" y="826433"/>
                  </a:lnTo>
                  <a:lnTo>
                    <a:pt x="14337" y="882257"/>
                  </a:lnTo>
                  <a:lnTo>
                    <a:pt x="9175" y="939929"/>
                  </a:lnTo>
                  <a:lnTo>
                    <a:pt x="5161" y="999449"/>
                  </a:lnTo>
                  <a:lnTo>
                    <a:pt x="2293" y="1060818"/>
                  </a:lnTo>
                  <a:lnTo>
                    <a:pt x="648" y="1121275"/>
                  </a:lnTo>
                  <a:lnTo>
                    <a:pt x="0" y="1189101"/>
                  </a:lnTo>
                  <a:lnTo>
                    <a:pt x="521" y="1255340"/>
                  </a:lnTo>
                  <a:lnTo>
                    <a:pt x="2087" y="1319528"/>
                  </a:lnTo>
                  <a:lnTo>
                    <a:pt x="4697" y="1381664"/>
                  </a:lnTo>
                  <a:lnTo>
                    <a:pt x="8351" y="1441748"/>
                  </a:lnTo>
                  <a:lnTo>
                    <a:pt x="13049" y="1499780"/>
                  </a:lnTo>
                  <a:lnTo>
                    <a:pt x="18790" y="1555760"/>
                  </a:lnTo>
                  <a:lnTo>
                    <a:pt x="25576" y="1609688"/>
                  </a:lnTo>
                  <a:lnTo>
                    <a:pt x="33406" y="1661563"/>
                  </a:lnTo>
                  <a:lnTo>
                    <a:pt x="42279" y="1711386"/>
                  </a:lnTo>
                  <a:lnTo>
                    <a:pt x="52196" y="1759156"/>
                  </a:lnTo>
                  <a:lnTo>
                    <a:pt x="63158" y="1804873"/>
                  </a:lnTo>
                  <a:lnTo>
                    <a:pt x="75163" y="1848538"/>
                  </a:lnTo>
                  <a:lnTo>
                    <a:pt x="88212" y="1890150"/>
                  </a:lnTo>
                  <a:lnTo>
                    <a:pt x="102306" y="1929710"/>
                  </a:lnTo>
                  <a:lnTo>
                    <a:pt x="117443" y="1967216"/>
                  </a:lnTo>
                  <a:lnTo>
                    <a:pt x="133624" y="2002669"/>
                  </a:lnTo>
                  <a:lnTo>
                    <a:pt x="169118" y="2067415"/>
                  </a:lnTo>
                  <a:lnTo>
                    <a:pt x="208787" y="2123948"/>
                  </a:lnTo>
                  <a:lnTo>
                    <a:pt x="241691" y="2162726"/>
                  </a:lnTo>
                  <a:lnTo>
                    <a:pt x="276160" y="2198406"/>
                  </a:lnTo>
                  <a:lnTo>
                    <a:pt x="312193" y="2230987"/>
                  </a:lnTo>
                  <a:lnTo>
                    <a:pt x="349793" y="2260469"/>
                  </a:lnTo>
                  <a:lnTo>
                    <a:pt x="388958" y="2286850"/>
                  </a:lnTo>
                  <a:lnTo>
                    <a:pt x="429690" y="2310130"/>
                  </a:lnTo>
                  <a:lnTo>
                    <a:pt x="471988" y="2330308"/>
                  </a:lnTo>
                  <a:lnTo>
                    <a:pt x="515853" y="2347384"/>
                  </a:lnTo>
                  <a:lnTo>
                    <a:pt x="561286" y="2361357"/>
                  </a:lnTo>
                  <a:lnTo>
                    <a:pt x="608287" y="2372226"/>
                  </a:lnTo>
                  <a:lnTo>
                    <a:pt x="656855" y="2379990"/>
                  </a:lnTo>
                  <a:lnTo>
                    <a:pt x="706992" y="2384649"/>
                  </a:lnTo>
                  <a:lnTo>
                    <a:pt x="758698" y="2386203"/>
                  </a:lnTo>
                  <a:lnTo>
                    <a:pt x="814236" y="2384541"/>
                  </a:lnTo>
                  <a:lnTo>
                    <a:pt x="867695" y="2379557"/>
                  </a:lnTo>
                  <a:lnTo>
                    <a:pt x="919075" y="2371250"/>
                  </a:lnTo>
                  <a:lnTo>
                    <a:pt x="968375" y="2359622"/>
                  </a:lnTo>
                  <a:lnTo>
                    <a:pt x="1015595" y="2344672"/>
                  </a:lnTo>
                  <a:lnTo>
                    <a:pt x="1060735" y="2326401"/>
                  </a:lnTo>
                  <a:lnTo>
                    <a:pt x="1103796" y="2304810"/>
                  </a:lnTo>
                  <a:lnTo>
                    <a:pt x="1144777" y="2279899"/>
                  </a:lnTo>
                  <a:lnTo>
                    <a:pt x="1183679" y="2251668"/>
                  </a:lnTo>
                  <a:lnTo>
                    <a:pt x="1220501" y="2220118"/>
                  </a:lnTo>
                  <a:lnTo>
                    <a:pt x="1255244" y="2185249"/>
                  </a:lnTo>
                  <a:lnTo>
                    <a:pt x="1287906" y="2147062"/>
                  </a:lnTo>
                  <a:lnTo>
                    <a:pt x="1331520" y="2085305"/>
                  </a:lnTo>
                  <a:lnTo>
                    <a:pt x="1351603" y="2051630"/>
                  </a:lnTo>
                  <a:lnTo>
                    <a:pt x="1370539" y="2016090"/>
                  </a:lnTo>
                  <a:lnTo>
                    <a:pt x="1371187" y="2014727"/>
                  </a:lnTo>
                  <a:lnTo>
                    <a:pt x="758698" y="2014727"/>
                  </a:lnTo>
                  <a:lnTo>
                    <a:pt x="719189" y="2011539"/>
                  </a:lnTo>
                  <a:lnTo>
                    <a:pt x="681990" y="2001980"/>
                  </a:lnTo>
                  <a:lnTo>
                    <a:pt x="647076" y="1986063"/>
                  </a:lnTo>
                  <a:lnTo>
                    <a:pt x="614426" y="1963801"/>
                  </a:lnTo>
                  <a:lnTo>
                    <a:pt x="567547" y="1906506"/>
                  </a:lnTo>
                  <a:lnTo>
                    <a:pt x="546668" y="1865530"/>
                  </a:lnTo>
                  <a:lnTo>
                    <a:pt x="527497" y="1816342"/>
                  </a:lnTo>
                  <a:lnTo>
                    <a:pt x="510031" y="1758950"/>
                  </a:lnTo>
                  <a:lnTo>
                    <a:pt x="496314" y="1694475"/>
                  </a:lnTo>
                  <a:lnTo>
                    <a:pt x="490491" y="1655862"/>
                  </a:lnTo>
                  <a:lnTo>
                    <a:pt x="485358" y="1612998"/>
                  </a:lnTo>
                  <a:lnTo>
                    <a:pt x="480913" y="1565883"/>
                  </a:lnTo>
                  <a:lnTo>
                    <a:pt x="477155" y="1514518"/>
                  </a:lnTo>
                  <a:lnTo>
                    <a:pt x="474083" y="1458901"/>
                  </a:lnTo>
                  <a:lnTo>
                    <a:pt x="471695" y="1399034"/>
                  </a:lnTo>
                  <a:lnTo>
                    <a:pt x="469991" y="1334915"/>
                  </a:lnTo>
                  <a:lnTo>
                    <a:pt x="468970" y="1266546"/>
                  </a:lnTo>
                  <a:lnTo>
                    <a:pt x="468629" y="1193927"/>
                  </a:lnTo>
                  <a:lnTo>
                    <a:pt x="468943" y="1128388"/>
                  </a:lnTo>
                  <a:lnTo>
                    <a:pt x="469891" y="1064741"/>
                  </a:lnTo>
                  <a:lnTo>
                    <a:pt x="471518" y="1002985"/>
                  </a:lnTo>
                  <a:lnTo>
                    <a:pt x="473757" y="946112"/>
                  </a:lnTo>
                  <a:lnTo>
                    <a:pt x="476642" y="892403"/>
                  </a:lnTo>
                  <a:lnTo>
                    <a:pt x="480171" y="841994"/>
                  </a:lnTo>
                  <a:lnTo>
                    <a:pt x="484342" y="794883"/>
                  </a:lnTo>
                  <a:lnTo>
                    <a:pt x="489156" y="751073"/>
                  </a:lnTo>
                  <a:lnTo>
                    <a:pt x="494615" y="710563"/>
                  </a:lnTo>
                  <a:lnTo>
                    <a:pt x="507465" y="639444"/>
                  </a:lnTo>
                  <a:lnTo>
                    <a:pt x="534171" y="547072"/>
                  </a:lnTo>
                  <a:lnTo>
                    <a:pt x="557069" y="495522"/>
                  </a:lnTo>
                  <a:lnTo>
                    <a:pt x="583563" y="454211"/>
                  </a:lnTo>
                  <a:lnTo>
                    <a:pt x="613663" y="423163"/>
                  </a:lnTo>
                  <a:lnTo>
                    <a:pt x="646594" y="400494"/>
                  </a:lnTo>
                  <a:lnTo>
                    <a:pt x="681751" y="384302"/>
                  </a:lnTo>
                  <a:lnTo>
                    <a:pt x="719123" y="374586"/>
                  </a:lnTo>
                  <a:lnTo>
                    <a:pt x="758698" y="371348"/>
                  </a:lnTo>
                  <a:lnTo>
                    <a:pt x="1371072" y="371348"/>
                  </a:lnTo>
                  <a:lnTo>
                    <a:pt x="1352705" y="336880"/>
                  </a:lnTo>
                  <a:lnTo>
                    <a:pt x="1332754" y="303470"/>
                  </a:lnTo>
                  <a:lnTo>
                    <a:pt x="1289430" y="242315"/>
                  </a:lnTo>
                  <a:lnTo>
                    <a:pt x="1256524" y="203612"/>
                  </a:lnTo>
                  <a:lnTo>
                    <a:pt x="1221560" y="168275"/>
                  </a:lnTo>
                  <a:lnTo>
                    <a:pt x="1184536" y="136302"/>
                  </a:lnTo>
                  <a:lnTo>
                    <a:pt x="1145455" y="107696"/>
                  </a:lnTo>
                  <a:lnTo>
                    <a:pt x="1104315" y="82454"/>
                  </a:lnTo>
                  <a:lnTo>
                    <a:pt x="1061116" y="60578"/>
                  </a:lnTo>
                  <a:lnTo>
                    <a:pt x="1015859" y="42068"/>
                  </a:lnTo>
                  <a:lnTo>
                    <a:pt x="968544" y="26924"/>
                  </a:lnTo>
                  <a:lnTo>
                    <a:pt x="919170" y="15144"/>
                  </a:lnTo>
                  <a:lnTo>
                    <a:pt x="867738" y="6730"/>
                  </a:lnTo>
                  <a:lnTo>
                    <a:pt x="814247" y="1682"/>
                  </a:lnTo>
                  <a:lnTo>
                    <a:pt x="758698" y="0"/>
                  </a:lnTo>
                  <a:close/>
                </a:path>
                <a:path w="3143884" h="2386329">
                  <a:moveTo>
                    <a:pt x="1371072" y="371348"/>
                  </a:moveTo>
                  <a:lnTo>
                    <a:pt x="758698" y="371348"/>
                  </a:lnTo>
                  <a:lnTo>
                    <a:pt x="798206" y="374586"/>
                  </a:lnTo>
                  <a:lnTo>
                    <a:pt x="835405" y="384302"/>
                  </a:lnTo>
                  <a:lnTo>
                    <a:pt x="870319" y="400494"/>
                  </a:lnTo>
                  <a:lnTo>
                    <a:pt x="902970" y="423163"/>
                  </a:lnTo>
                  <a:lnTo>
                    <a:pt x="949848" y="480945"/>
                  </a:lnTo>
                  <a:lnTo>
                    <a:pt x="970727" y="522074"/>
                  </a:lnTo>
                  <a:lnTo>
                    <a:pt x="989898" y="571353"/>
                  </a:lnTo>
                  <a:lnTo>
                    <a:pt x="1007363" y="628776"/>
                  </a:lnTo>
                  <a:lnTo>
                    <a:pt x="1021035" y="693251"/>
                  </a:lnTo>
                  <a:lnTo>
                    <a:pt x="1026849" y="731866"/>
                  </a:lnTo>
                  <a:lnTo>
                    <a:pt x="1031994" y="774870"/>
                  </a:lnTo>
                  <a:lnTo>
                    <a:pt x="1036430" y="821855"/>
                  </a:lnTo>
                  <a:lnTo>
                    <a:pt x="1040197" y="873229"/>
                  </a:lnTo>
                  <a:lnTo>
                    <a:pt x="1043280" y="928858"/>
                  </a:lnTo>
                  <a:lnTo>
                    <a:pt x="1045679" y="988741"/>
                  </a:lnTo>
                  <a:lnTo>
                    <a:pt x="1047393" y="1052880"/>
                  </a:lnTo>
                  <a:lnTo>
                    <a:pt x="1048422" y="1121275"/>
                  </a:lnTo>
                  <a:lnTo>
                    <a:pt x="1048765" y="1193927"/>
                  </a:lnTo>
                  <a:lnTo>
                    <a:pt x="1048471" y="1255340"/>
                  </a:lnTo>
                  <a:lnTo>
                    <a:pt x="1047484" y="1324324"/>
                  </a:lnTo>
                  <a:lnTo>
                    <a:pt x="1045882" y="1384546"/>
                  </a:lnTo>
                  <a:lnTo>
                    <a:pt x="1043622" y="1441748"/>
                  </a:lnTo>
                  <a:lnTo>
                    <a:pt x="1040753" y="1495036"/>
                  </a:lnTo>
                  <a:lnTo>
                    <a:pt x="1037224" y="1545304"/>
                  </a:lnTo>
                  <a:lnTo>
                    <a:pt x="1033053" y="1592254"/>
                  </a:lnTo>
                  <a:lnTo>
                    <a:pt x="1028239" y="1635887"/>
                  </a:lnTo>
                  <a:lnTo>
                    <a:pt x="1022780" y="1676201"/>
                  </a:lnTo>
                  <a:lnTo>
                    <a:pt x="1009930" y="1746877"/>
                  </a:lnTo>
                  <a:lnTo>
                    <a:pt x="983224" y="1839057"/>
                  </a:lnTo>
                  <a:lnTo>
                    <a:pt x="960326" y="1890601"/>
                  </a:lnTo>
                  <a:lnTo>
                    <a:pt x="933832" y="1931882"/>
                  </a:lnTo>
                  <a:lnTo>
                    <a:pt x="903731" y="1962912"/>
                  </a:lnTo>
                  <a:lnTo>
                    <a:pt x="870747" y="1985581"/>
                  </a:lnTo>
                  <a:lnTo>
                    <a:pt x="835596" y="2001774"/>
                  </a:lnTo>
                  <a:lnTo>
                    <a:pt x="798254" y="2011489"/>
                  </a:lnTo>
                  <a:lnTo>
                    <a:pt x="758698" y="2014727"/>
                  </a:lnTo>
                  <a:lnTo>
                    <a:pt x="1371187" y="2014727"/>
                  </a:lnTo>
                  <a:lnTo>
                    <a:pt x="1388326" y="1978685"/>
                  </a:lnTo>
                  <a:lnTo>
                    <a:pt x="1405021" y="1939265"/>
                  </a:lnTo>
                  <a:lnTo>
                    <a:pt x="1420455" y="1898283"/>
                  </a:lnTo>
                  <a:lnTo>
                    <a:pt x="1434798" y="1855285"/>
                  </a:lnTo>
                  <a:lnTo>
                    <a:pt x="1447992" y="1810422"/>
                  </a:lnTo>
                  <a:lnTo>
                    <a:pt x="1460039" y="1763696"/>
                  </a:lnTo>
                  <a:lnTo>
                    <a:pt x="1470938" y="1715106"/>
                  </a:lnTo>
                  <a:lnTo>
                    <a:pt x="1480689" y="1664651"/>
                  </a:lnTo>
                  <a:lnTo>
                    <a:pt x="1489293" y="1612333"/>
                  </a:lnTo>
                  <a:lnTo>
                    <a:pt x="1496749" y="1558151"/>
                  </a:lnTo>
                  <a:lnTo>
                    <a:pt x="1503058" y="1502106"/>
                  </a:lnTo>
                  <a:lnTo>
                    <a:pt x="1508220" y="1444197"/>
                  </a:lnTo>
                  <a:lnTo>
                    <a:pt x="1512234" y="1384424"/>
                  </a:lnTo>
                  <a:lnTo>
                    <a:pt x="1515102" y="1322788"/>
                  </a:lnTo>
                  <a:lnTo>
                    <a:pt x="1516782" y="1260784"/>
                  </a:lnTo>
                  <a:lnTo>
                    <a:pt x="1517396" y="1193927"/>
                  </a:lnTo>
                  <a:lnTo>
                    <a:pt x="1516826" y="1128388"/>
                  </a:lnTo>
                  <a:lnTo>
                    <a:pt x="1515117" y="1064741"/>
                  </a:lnTo>
                  <a:lnTo>
                    <a:pt x="1512269" y="1002985"/>
                  </a:lnTo>
                  <a:lnTo>
                    <a:pt x="1508281" y="943120"/>
                  </a:lnTo>
                  <a:lnTo>
                    <a:pt x="1503154" y="885146"/>
                  </a:lnTo>
                  <a:lnTo>
                    <a:pt x="1496887" y="829063"/>
                  </a:lnTo>
                  <a:lnTo>
                    <a:pt x="1489458" y="774734"/>
                  </a:lnTo>
                  <a:lnTo>
                    <a:pt x="1480933" y="722568"/>
                  </a:lnTo>
                  <a:lnTo>
                    <a:pt x="1471247" y="672155"/>
                  </a:lnTo>
                  <a:lnTo>
                    <a:pt x="1460420" y="623633"/>
                  </a:lnTo>
                  <a:lnTo>
                    <a:pt x="1448453" y="577000"/>
                  </a:lnTo>
                  <a:lnTo>
                    <a:pt x="1435346" y="532258"/>
                  </a:lnTo>
                  <a:lnTo>
                    <a:pt x="1421099" y="489404"/>
                  </a:lnTo>
                  <a:lnTo>
                    <a:pt x="1405711" y="448440"/>
                  </a:lnTo>
                  <a:lnTo>
                    <a:pt x="1389183" y="409364"/>
                  </a:lnTo>
                  <a:lnTo>
                    <a:pt x="1371514" y="372178"/>
                  </a:lnTo>
                  <a:lnTo>
                    <a:pt x="1371072" y="371348"/>
                  </a:lnTo>
                  <a:close/>
                </a:path>
                <a:path w="3143884" h="2386329">
                  <a:moveTo>
                    <a:pt x="3143630" y="41401"/>
                  </a:moveTo>
                  <a:lnTo>
                    <a:pt x="1818131" y="41401"/>
                  </a:lnTo>
                  <a:lnTo>
                    <a:pt x="1818131" y="457453"/>
                  </a:lnTo>
                  <a:lnTo>
                    <a:pt x="2836672" y="457453"/>
                  </a:lnTo>
                  <a:lnTo>
                    <a:pt x="2805440" y="497402"/>
                  </a:lnTo>
                  <a:lnTo>
                    <a:pt x="2774839" y="537886"/>
                  </a:lnTo>
                  <a:lnTo>
                    <a:pt x="2744870" y="578905"/>
                  </a:lnTo>
                  <a:lnTo>
                    <a:pt x="2715532" y="620460"/>
                  </a:lnTo>
                  <a:lnTo>
                    <a:pt x="2686825" y="662549"/>
                  </a:lnTo>
                  <a:lnTo>
                    <a:pt x="2658751" y="705172"/>
                  </a:lnTo>
                  <a:lnTo>
                    <a:pt x="2631309" y="748331"/>
                  </a:lnTo>
                  <a:lnTo>
                    <a:pt x="2604499" y="792024"/>
                  </a:lnTo>
                  <a:lnTo>
                    <a:pt x="2578322" y="836252"/>
                  </a:lnTo>
                  <a:lnTo>
                    <a:pt x="2552779" y="881014"/>
                  </a:lnTo>
                  <a:lnTo>
                    <a:pt x="2527869" y="926311"/>
                  </a:lnTo>
                  <a:lnTo>
                    <a:pt x="2503592" y="972142"/>
                  </a:lnTo>
                  <a:lnTo>
                    <a:pt x="2479950" y="1018507"/>
                  </a:lnTo>
                  <a:lnTo>
                    <a:pt x="2456941" y="1065406"/>
                  </a:lnTo>
                  <a:lnTo>
                    <a:pt x="2434568" y="1112839"/>
                  </a:lnTo>
                  <a:lnTo>
                    <a:pt x="2412829" y="1160806"/>
                  </a:lnTo>
                  <a:lnTo>
                    <a:pt x="2391725" y="1209307"/>
                  </a:lnTo>
                  <a:lnTo>
                    <a:pt x="2371257" y="1258341"/>
                  </a:lnTo>
                  <a:lnTo>
                    <a:pt x="2351424" y="1307909"/>
                  </a:lnTo>
                  <a:lnTo>
                    <a:pt x="2332228" y="1358011"/>
                  </a:lnTo>
                  <a:lnTo>
                    <a:pt x="2313775" y="1408331"/>
                  </a:lnTo>
                  <a:lnTo>
                    <a:pt x="2296212" y="1458556"/>
                  </a:lnTo>
                  <a:lnTo>
                    <a:pt x="2279538" y="1508686"/>
                  </a:lnTo>
                  <a:lnTo>
                    <a:pt x="2263754" y="1558721"/>
                  </a:lnTo>
                  <a:lnTo>
                    <a:pt x="2248860" y="1608661"/>
                  </a:lnTo>
                  <a:lnTo>
                    <a:pt x="2234855" y="1658505"/>
                  </a:lnTo>
                  <a:lnTo>
                    <a:pt x="2221740" y="1708254"/>
                  </a:lnTo>
                  <a:lnTo>
                    <a:pt x="2209515" y="1757908"/>
                  </a:lnTo>
                  <a:lnTo>
                    <a:pt x="2198179" y="1807467"/>
                  </a:lnTo>
                  <a:lnTo>
                    <a:pt x="2187733" y="1856930"/>
                  </a:lnTo>
                  <a:lnTo>
                    <a:pt x="2178177" y="1906298"/>
                  </a:lnTo>
                  <a:lnTo>
                    <a:pt x="2169510" y="1955571"/>
                  </a:lnTo>
                  <a:lnTo>
                    <a:pt x="2161733" y="2004748"/>
                  </a:lnTo>
                  <a:lnTo>
                    <a:pt x="2154845" y="2053831"/>
                  </a:lnTo>
                  <a:lnTo>
                    <a:pt x="2148847" y="2102818"/>
                  </a:lnTo>
                  <a:lnTo>
                    <a:pt x="2143739" y="2151710"/>
                  </a:lnTo>
                  <a:lnTo>
                    <a:pt x="2139521" y="2200506"/>
                  </a:lnTo>
                  <a:lnTo>
                    <a:pt x="2136192" y="2249208"/>
                  </a:lnTo>
                  <a:lnTo>
                    <a:pt x="2133752" y="2297814"/>
                  </a:lnTo>
                  <a:lnTo>
                    <a:pt x="2132203" y="2346325"/>
                  </a:lnTo>
                  <a:lnTo>
                    <a:pt x="2564129" y="2346325"/>
                  </a:lnTo>
                  <a:lnTo>
                    <a:pt x="2564443" y="2301728"/>
                  </a:lnTo>
                  <a:lnTo>
                    <a:pt x="2565818" y="2256276"/>
                  </a:lnTo>
                  <a:lnTo>
                    <a:pt x="2568255" y="2209969"/>
                  </a:lnTo>
                  <a:lnTo>
                    <a:pt x="2571755" y="2162807"/>
                  </a:lnTo>
                  <a:lnTo>
                    <a:pt x="2576319" y="2114789"/>
                  </a:lnTo>
                  <a:lnTo>
                    <a:pt x="2581948" y="2065916"/>
                  </a:lnTo>
                  <a:lnTo>
                    <a:pt x="2588641" y="2016188"/>
                  </a:lnTo>
                  <a:lnTo>
                    <a:pt x="2596399" y="1965604"/>
                  </a:lnTo>
                  <a:lnTo>
                    <a:pt x="2605223" y="1914166"/>
                  </a:lnTo>
                  <a:lnTo>
                    <a:pt x="2615113" y="1861871"/>
                  </a:lnTo>
                  <a:lnTo>
                    <a:pt x="2626070" y="1808722"/>
                  </a:lnTo>
                  <a:lnTo>
                    <a:pt x="2638095" y="1754717"/>
                  </a:lnTo>
                  <a:lnTo>
                    <a:pt x="2651187" y="1699857"/>
                  </a:lnTo>
                  <a:lnTo>
                    <a:pt x="2665349" y="1644142"/>
                  </a:lnTo>
                  <a:lnTo>
                    <a:pt x="2678570" y="1595210"/>
                  </a:lnTo>
                  <a:lnTo>
                    <a:pt x="2692519" y="1546618"/>
                  </a:lnTo>
                  <a:lnTo>
                    <a:pt x="2707194" y="1498366"/>
                  </a:lnTo>
                  <a:lnTo>
                    <a:pt x="2722596" y="1450455"/>
                  </a:lnTo>
                  <a:lnTo>
                    <a:pt x="2738725" y="1402884"/>
                  </a:lnTo>
                  <a:lnTo>
                    <a:pt x="2755581" y="1355655"/>
                  </a:lnTo>
                  <a:lnTo>
                    <a:pt x="2773164" y="1308767"/>
                  </a:lnTo>
                  <a:lnTo>
                    <a:pt x="2791475" y="1262221"/>
                  </a:lnTo>
                  <a:lnTo>
                    <a:pt x="2810514" y="1216017"/>
                  </a:lnTo>
                  <a:lnTo>
                    <a:pt x="2830281" y="1170156"/>
                  </a:lnTo>
                  <a:lnTo>
                    <a:pt x="2850776" y="1124638"/>
                  </a:lnTo>
                  <a:lnTo>
                    <a:pt x="2871999" y="1079464"/>
                  </a:lnTo>
                  <a:lnTo>
                    <a:pt x="2893951" y="1034633"/>
                  </a:lnTo>
                  <a:lnTo>
                    <a:pt x="2916632" y="990147"/>
                  </a:lnTo>
                  <a:lnTo>
                    <a:pt x="2940041" y="946005"/>
                  </a:lnTo>
                  <a:lnTo>
                    <a:pt x="2964179" y="902208"/>
                  </a:lnTo>
                  <a:lnTo>
                    <a:pt x="2994301" y="849451"/>
                  </a:lnTo>
                  <a:lnTo>
                    <a:pt x="3024350" y="798624"/>
                  </a:lnTo>
                  <a:lnTo>
                    <a:pt x="3054326" y="749725"/>
                  </a:lnTo>
                  <a:lnTo>
                    <a:pt x="3084229" y="702754"/>
                  </a:lnTo>
                  <a:lnTo>
                    <a:pt x="3114059" y="657711"/>
                  </a:lnTo>
                  <a:lnTo>
                    <a:pt x="3143630" y="614859"/>
                  </a:lnTo>
                  <a:lnTo>
                    <a:pt x="3143630" y="41401"/>
                  </a:lnTo>
                  <a:close/>
                </a:path>
              </a:pathLst>
            </a:custGeom>
            <a:solidFill>
              <a:srgbClr val="001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061068" y="2611373"/>
              <a:ext cx="3131185" cy="2386330"/>
            </a:xfrm>
            <a:custGeom>
              <a:avLst/>
              <a:gdLst/>
              <a:ahLst/>
              <a:cxnLst/>
              <a:rect l="l" t="t" r="r" b="b"/>
              <a:pathLst>
                <a:path w="3131184" h="2386329">
                  <a:moveTo>
                    <a:pt x="758698" y="0"/>
                  </a:moveTo>
                  <a:lnTo>
                    <a:pt x="703159" y="1661"/>
                  </a:lnTo>
                  <a:lnTo>
                    <a:pt x="649700" y="6645"/>
                  </a:lnTo>
                  <a:lnTo>
                    <a:pt x="598320" y="14952"/>
                  </a:lnTo>
                  <a:lnTo>
                    <a:pt x="549020" y="26580"/>
                  </a:lnTo>
                  <a:lnTo>
                    <a:pt x="501800" y="41530"/>
                  </a:lnTo>
                  <a:lnTo>
                    <a:pt x="456660" y="59801"/>
                  </a:lnTo>
                  <a:lnTo>
                    <a:pt x="413599" y="81392"/>
                  </a:lnTo>
                  <a:lnTo>
                    <a:pt x="372617" y="106303"/>
                  </a:lnTo>
                  <a:lnTo>
                    <a:pt x="333716" y="134534"/>
                  </a:lnTo>
                  <a:lnTo>
                    <a:pt x="296894" y="166084"/>
                  </a:lnTo>
                  <a:lnTo>
                    <a:pt x="262151" y="200953"/>
                  </a:lnTo>
                  <a:lnTo>
                    <a:pt x="229488" y="239140"/>
                  </a:lnTo>
                  <a:lnTo>
                    <a:pt x="185875" y="300832"/>
                  </a:lnTo>
                  <a:lnTo>
                    <a:pt x="165792" y="334454"/>
                  </a:lnTo>
                  <a:lnTo>
                    <a:pt x="146856" y="369928"/>
                  </a:lnTo>
                  <a:lnTo>
                    <a:pt x="129069" y="407253"/>
                  </a:lnTo>
                  <a:lnTo>
                    <a:pt x="112430" y="446428"/>
                  </a:lnTo>
                  <a:lnTo>
                    <a:pt x="96940" y="487454"/>
                  </a:lnTo>
                  <a:lnTo>
                    <a:pt x="82597" y="530330"/>
                  </a:lnTo>
                  <a:lnTo>
                    <a:pt x="69403" y="575056"/>
                  </a:lnTo>
                  <a:lnTo>
                    <a:pt x="57356" y="621633"/>
                  </a:lnTo>
                  <a:lnTo>
                    <a:pt x="46457" y="670059"/>
                  </a:lnTo>
                  <a:lnTo>
                    <a:pt x="36706" y="720334"/>
                  </a:lnTo>
                  <a:lnTo>
                    <a:pt x="28102" y="772459"/>
                  </a:lnTo>
                  <a:lnTo>
                    <a:pt x="20646" y="826433"/>
                  </a:lnTo>
                  <a:lnTo>
                    <a:pt x="14337" y="882257"/>
                  </a:lnTo>
                  <a:lnTo>
                    <a:pt x="9175" y="939929"/>
                  </a:lnTo>
                  <a:lnTo>
                    <a:pt x="5161" y="999449"/>
                  </a:lnTo>
                  <a:lnTo>
                    <a:pt x="2293" y="1060818"/>
                  </a:lnTo>
                  <a:lnTo>
                    <a:pt x="648" y="1121275"/>
                  </a:lnTo>
                  <a:lnTo>
                    <a:pt x="0" y="1189101"/>
                  </a:lnTo>
                  <a:lnTo>
                    <a:pt x="521" y="1255340"/>
                  </a:lnTo>
                  <a:lnTo>
                    <a:pt x="2087" y="1319528"/>
                  </a:lnTo>
                  <a:lnTo>
                    <a:pt x="4697" y="1381664"/>
                  </a:lnTo>
                  <a:lnTo>
                    <a:pt x="8351" y="1441748"/>
                  </a:lnTo>
                  <a:lnTo>
                    <a:pt x="13049" y="1499780"/>
                  </a:lnTo>
                  <a:lnTo>
                    <a:pt x="18790" y="1555760"/>
                  </a:lnTo>
                  <a:lnTo>
                    <a:pt x="25576" y="1609688"/>
                  </a:lnTo>
                  <a:lnTo>
                    <a:pt x="33406" y="1661563"/>
                  </a:lnTo>
                  <a:lnTo>
                    <a:pt x="42279" y="1711386"/>
                  </a:lnTo>
                  <a:lnTo>
                    <a:pt x="52196" y="1759156"/>
                  </a:lnTo>
                  <a:lnTo>
                    <a:pt x="63158" y="1804873"/>
                  </a:lnTo>
                  <a:lnTo>
                    <a:pt x="75163" y="1848538"/>
                  </a:lnTo>
                  <a:lnTo>
                    <a:pt x="88212" y="1890150"/>
                  </a:lnTo>
                  <a:lnTo>
                    <a:pt x="102306" y="1929710"/>
                  </a:lnTo>
                  <a:lnTo>
                    <a:pt x="117443" y="1967216"/>
                  </a:lnTo>
                  <a:lnTo>
                    <a:pt x="133624" y="2002669"/>
                  </a:lnTo>
                  <a:lnTo>
                    <a:pt x="169118" y="2067415"/>
                  </a:lnTo>
                  <a:lnTo>
                    <a:pt x="208787" y="2123948"/>
                  </a:lnTo>
                  <a:lnTo>
                    <a:pt x="241691" y="2162726"/>
                  </a:lnTo>
                  <a:lnTo>
                    <a:pt x="276160" y="2198406"/>
                  </a:lnTo>
                  <a:lnTo>
                    <a:pt x="312193" y="2230987"/>
                  </a:lnTo>
                  <a:lnTo>
                    <a:pt x="349793" y="2260469"/>
                  </a:lnTo>
                  <a:lnTo>
                    <a:pt x="388958" y="2286850"/>
                  </a:lnTo>
                  <a:lnTo>
                    <a:pt x="429690" y="2310130"/>
                  </a:lnTo>
                  <a:lnTo>
                    <a:pt x="471988" y="2330308"/>
                  </a:lnTo>
                  <a:lnTo>
                    <a:pt x="515853" y="2347384"/>
                  </a:lnTo>
                  <a:lnTo>
                    <a:pt x="561286" y="2361357"/>
                  </a:lnTo>
                  <a:lnTo>
                    <a:pt x="608287" y="2372226"/>
                  </a:lnTo>
                  <a:lnTo>
                    <a:pt x="656855" y="2379990"/>
                  </a:lnTo>
                  <a:lnTo>
                    <a:pt x="706992" y="2384649"/>
                  </a:lnTo>
                  <a:lnTo>
                    <a:pt x="758698" y="2386203"/>
                  </a:lnTo>
                  <a:lnTo>
                    <a:pt x="814236" y="2384541"/>
                  </a:lnTo>
                  <a:lnTo>
                    <a:pt x="867695" y="2379557"/>
                  </a:lnTo>
                  <a:lnTo>
                    <a:pt x="919075" y="2371250"/>
                  </a:lnTo>
                  <a:lnTo>
                    <a:pt x="968375" y="2359622"/>
                  </a:lnTo>
                  <a:lnTo>
                    <a:pt x="1015595" y="2344672"/>
                  </a:lnTo>
                  <a:lnTo>
                    <a:pt x="1060735" y="2326401"/>
                  </a:lnTo>
                  <a:lnTo>
                    <a:pt x="1103796" y="2304810"/>
                  </a:lnTo>
                  <a:lnTo>
                    <a:pt x="1144777" y="2279899"/>
                  </a:lnTo>
                  <a:lnTo>
                    <a:pt x="1183679" y="2251668"/>
                  </a:lnTo>
                  <a:lnTo>
                    <a:pt x="1220501" y="2220118"/>
                  </a:lnTo>
                  <a:lnTo>
                    <a:pt x="1255244" y="2185249"/>
                  </a:lnTo>
                  <a:lnTo>
                    <a:pt x="1287906" y="2147062"/>
                  </a:lnTo>
                  <a:lnTo>
                    <a:pt x="1331520" y="2085305"/>
                  </a:lnTo>
                  <a:lnTo>
                    <a:pt x="1351603" y="2051630"/>
                  </a:lnTo>
                  <a:lnTo>
                    <a:pt x="1370539" y="2016090"/>
                  </a:lnTo>
                  <a:lnTo>
                    <a:pt x="1371187" y="2014727"/>
                  </a:lnTo>
                  <a:lnTo>
                    <a:pt x="758698" y="2014727"/>
                  </a:lnTo>
                  <a:lnTo>
                    <a:pt x="719189" y="2011539"/>
                  </a:lnTo>
                  <a:lnTo>
                    <a:pt x="681990" y="2001980"/>
                  </a:lnTo>
                  <a:lnTo>
                    <a:pt x="647076" y="1986063"/>
                  </a:lnTo>
                  <a:lnTo>
                    <a:pt x="614426" y="1963801"/>
                  </a:lnTo>
                  <a:lnTo>
                    <a:pt x="567547" y="1906506"/>
                  </a:lnTo>
                  <a:lnTo>
                    <a:pt x="546668" y="1865530"/>
                  </a:lnTo>
                  <a:lnTo>
                    <a:pt x="527497" y="1816342"/>
                  </a:lnTo>
                  <a:lnTo>
                    <a:pt x="510031" y="1758950"/>
                  </a:lnTo>
                  <a:lnTo>
                    <a:pt x="496314" y="1694475"/>
                  </a:lnTo>
                  <a:lnTo>
                    <a:pt x="490491" y="1655862"/>
                  </a:lnTo>
                  <a:lnTo>
                    <a:pt x="485358" y="1612998"/>
                  </a:lnTo>
                  <a:lnTo>
                    <a:pt x="480913" y="1565883"/>
                  </a:lnTo>
                  <a:lnTo>
                    <a:pt x="477155" y="1514518"/>
                  </a:lnTo>
                  <a:lnTo>
                    <a:pt x="474083" y="1458901"/>
                  </a:lnTo>
                  <a:lnTo>
                    <a:pt x="471695" y="1399034"/>
                  </a:lnTo>
                  <a:lnTo>
                    <a:pt x="469991" y="1334915"/>
                  </a:lnTo>
                  <a:lnTo>
                    <a:pt x="468970" y="1266546"/>
                  </a:lnTo>
                  <a:lnTo>
                    <a:pt x="468629" y="1193927"/>
                  </a:lnTo>
                  <a:lnTo>
                    <a:pt x="468943" y="1128388"/>
                  </a:lnTo>
                  <a:lnTo>
                    <a:pt x="469891" y="1064741"/>
                  </a:lnTo>
                  <a:lnTo>
                    <a:pt x="471518" y="1002985"/>
                  </a:lnTo>
                  <a:lnTo>
                    <a:pt x="473757" y="946112"/>
                  </a:lnTo>
                  <a:lnTo>
                    <a:pt x="476642" y="892403"/>
                  </a:lnTo>
                  <a:lnTo>
                    <a:pt x="480171" y="841994"/>
                  </a:lnTo>
                  <a:lnTo>
                    <a:pt x="484342" y="794883"/>
                  </a:lnTo>
                  <a:lnTo>
                    <a:pt x="489156" y="751073"/>
                  </a:lnTo>
                  <a:lnTo>
                    <a:pt x="494615" y="710563"/>
                  </a:lnTo>
                  <a:lnTo>
                    <a:pt x="507465" y="639444"/>
                  </a:lnTo>
                  <a:lnTo>
                    <a:pt x="534171" y="547072"/>
                  </a:lnTo>
                  <a:lnTo>
                    <a:pt x="557069" y="495522"/>
                  </a:lnTo>
                  <a:lnTo>
                    <a:pt x="583563" y="454211"/>
                  </a:lnTo>
                  <a:lnTo>
                    <a:pt x="613663" y="423163"/>
                  </a:lnTo>
                  <a:lnTo>
                    <a:pt x="646594" y="400494"/>
                  </a:lnTo>
                  <a:lnTo>
                    <a:pt x="681751" y="384302"/>
                  </a:lnTo>
                  <a:lnTo>
                    <a:pt x="719123" y="374586"/>
                  </a:lnTo>
                  <a:lnTo>
                    <a:pt x="758698" y="371348"/>
                  </a:lnTo>
                  <a:lnTo>
                    <a:pt x="1371072" y="371348"/>
                  </a:lnTo>
                  <a:lnTo>
                    <a:pt x="1352705" y="336880"/>
                  </a:lnTo>
                  <a:lnTo>
                    <a:pt x="1332754" y="303470"/>
                  </a:lnTo>
                  <a:lnTo>
                    <a:pt x="1289430" y="242315"/>
                  </a:lnTo>
                  <a:lnTo>
                    <a:pt x="1256524" y="203612"/>
                  </a:lnTo>
                  <a:lnTo>
                    <a:pt x="1221560" y="168275"/>
                  </a:lnTo>
                  <a:lnTo>
                    <a:pt x="1184536" y="136302"/>
                  </a:lnTo>
                  <a:lnTo>
                    <a:pt x="1145455" y="107696"/>
                  </a:lnTo>
                  <a:lnTo>
                    <a:pt x="1104315" y="82454"/>
                  </a:lnTo>
                  <a:lnTo>
                    <a:pt x="1061116" y="60578"/>
                  </a:lnTo>
                  <a:lnTo>
                    <a:pt x="1015859" y="42068"/>
                  </a:lnTo>
                  <a:lnTo>
                    <a:pt x="968544" y="26924"/>
                  </a:lnTo>
                  <a:lnTo>
                    <a:pt x="919170" y="15144"/>
                  </a:lnTo>
                  <a:lnTo>
                    <a:pt x="867738" y="6730"/>
                  </a:lnTo>
                  <a:lnTo>
                    <a:pt x="814247" y="1682"/>
                  </a:lnTo>
                  <a:lnTo>
                    <a:pt x="758698" y="0"/>
                  </a:lnTo>
                  <a:close/>
                </a:path>
                <a:path w="3131184" h="2386329">
                  <a:moveTo>
                    <a:pt x="1371072" y="371348"/>
                  </a:moveTo>
                  <a:lnTo>
                    <a:pt x="758698" y="371348"/>
                  </a:lnTo>
                  <a:lnTo>
                    <a:pt x="798206" y="374586"/>
                  </a:lnTo>
                  <a:lnTo>
                    <a:pt x="835405" y="384302"/>
                  </a:lnTo>
                  <a:lnTo>
                    <a:pt x="870319" y="400494"/>
                  </a:lnTo>
                  <a:lnTo>
                    <a:pt x="902970" y="423163"/>
                  </a:lnTo>
                  <a:lnTo>
                    <a:pt x="949848" y="480945"/>
                  </a:lnTo>
                  <a:lnTo>
                    <a:pt x="970727" y="522074"/>
                  </a:lnTo>
                  <a:lnTo>
                    <a:pt x="989898" y="571353"/>
                  </a:lnTo>
                  <a:lnTo>
                    <a:pt x="1007363" y="628776"/>
                  </a:lnTo>
                  <a:lnTo>
                    <a:pt x="1021035" y="693251"/>
                  </a:lnTo>
                  <a:lnTo>
                    <a:pt x="1026849" y="731866"/>
                  </a:lnTo>
                  <a:lnTo>
                    <a:pt x="1031994" y="774870"/>
                  </a:lnTo>
                  <a:lnTo>
                    <a:pt x="1036430" y="821855"/>
                  </a:lnTo>
                  <a:lnTo>
                    <a:pt x="1040197" y="873229"/>
                  </a:lnTo>
                  <a:lnTo>
                    <a:pt x="1043280" y="928858"/>
                  </a:lnTo>
                  <a:lnTo>
                    <a:pt x="1045679" y="988741"/>
                  </a:lnTo>
                  <a:lnTo>
                    <a:pt x="1047393" y="1052880"/>
                  </a:lnTo>
                  <a:lnTo>
                    <a:pt x="1048422" y="1121275"/>
                  </a:lnTo>
                  <a:lnTo>
                    <a:pt x="1048765" y="1193927"/>
                  </a:lnTo>
                  <a:lnTo>
                    <a:pt x="1048471" y="1255340"/>
                  </a:lnTo>
                  <a:lnTo>
                    <a:pt x="1047484" y="1324324"/>
                  </a:lnTo>
                  <a:lnTo>
                    <a:pt x="1045882" y="1384546"/>
                  </a:lnTo>
                  <a:lnTo>
                    <a:pt x="1043622" y="1441748"/>
                  </a:lnTo>
                  <a:lnTo>
                    <a:pt x="1040753" y="1495036"/>
                  </a:lnTo>
                  <a:lnTo>
                    <a:pt x="1037224" y="1545304"/>
                  </a:lnTo>
                  <a:lnTo>
                    <a:pt x="1033053" y="1592254"/>
                  </a:lnTo>
                  <a:lnTo>
                    <a:pt x="1028239" y="1635887"/>
                  </a:lnTo>
                  <a:lnTo>
                    <a:pt x="1022780" y="1676201"/>
                  </a:lnTo>
                  <a:lnTo>
                    <a:pt x="1009930" y="1746877"/>
                  </a:lnTo>
                  <a:lnTo>
                    <a:pt x="983224" y="1839057"/>
                  </a:lnTo>
                  <a:lnTo>
                    <a:pt x="960326" y="1890601"/>
                  </a:lnTo>
                  <a:lnTo>
                    <a:pt x="933832" y="1931882"/>
                  </a:lnTo>
                  <a:lnTo>
                    <a:pt x="903731" y="1962912"/>
                  </a:lnTo>
                  <a:lnTo>
                    <a:pt x="870747" y="1985581"/>
                  </a:lnTo>
                  <a:lnTo>
                    <a:pt x="835596" y="2001774"/>
                  </a:lnTo>
                  <a:lnTo>
                    <a:pt x="798254" y="2011489"/>
                  </a:lnTo>
                  <a:lnTo>
                    <a:pt x="758698" y="2014727"/>
                  </a:lnTo>
                  <a:lnTo>
                    <a:pt x="1371187" y="2014727"/>
                  </a:lnTo>
                  <a:lnTo>
                    <a:pt x="1388326" y="1978685"/>
                  </a:lnTo>
                  <a:lnTo>
                    <a:pt x="1405021" y="1939265"/>
                  </a:lnTo>
                  <a:lnTo>
                    <a:pt x="1420455" y="1898283"/>
                  </a:lnTo>
                  <a:lnTo>
                    <a:pt x="1434798" y="1855285"/>
                  </a:lnTo>
                  <a:lnTo>
                    <a:pt x="1447992" y="1810422"/>
                  </a:lnTo>
                  <a:lnTo>
                    <a:pt x="1460039" y="1763696"/>
                  </a:lnTo>
                  <a:lnTo>
                    <a:pt x="1470938" y="1715106"/>
                  </a:lnTo>
                  <a:lnTo>
                    <a:pt x="1480689" y="1664651"/>
                  </a:lnTo>
                  <a:lnTo>
                    <a:pt x="1489293" y="1612333"/>
                  </a:lnTo>
                  <a:lnTo>
                    <a:pt x="1496749" y="1558151"/>
                  </a:lnTo>
                  <a:lnTo>
                    <a:pt x="1503058" y="1502106"/>
                  </a:lnTo>
                  <a:lnTo>
                    <a:pt x="1508220" y="1444197"/>
                  </a:lnTo>
                  <a:lnTo>
                    <a:pt x="1512234" y="1384424"/>
                  </a:lnTo>
                  <a:lnTo>
                    <a:pt x="1515102" y="1322788"/>
                  </a:lnTo>
                  <a:lnTo>
                    <a:pt x="1516782" y="1260784"/>
                  </a:lnTo>
                  <a:lnTo>
                    <a:pt x="1517396" y="1193927"/>
                  </a:lnTo>
                  <a:lnTo>
                    <a:pt x="1516826" y="1128388"/>
                  </a:lnTo>
                  <a:lnTo>
                    <a:pt x="1515117" y="1064741"/>
                  </a:lnTo>
                  <a:lnTo>
                    <a:pt x="1512269" y="1002985"/>
                  </a:lnTo>
                  <a:lnTo>
                    <a:pt x="1508281" y="943120"/>
                  </a:lnTo>
                  <a:lnTo>
                    <a:pt x="1503154" y="885146"/>
                  </a:lnTo>
                  <a:lnTo>
                    <a:pt x="1496887" y="829063"/>
                  </a:lnTo>
                  <a:lnTo>
                    <a:pt x="1489458" y="774734"/>
                  </a:lnTo>
                  <a:lnTo>
                    <a:pt x="1480933" y="722568"/>
                  </a:lnTo>
                  <a:lnTo>
                    <a:pt x="1471247" y="672155"/>
                  </a:lnTo>
                  <a:lnTo>
                    <a:pt x="1460420" y="623633"/>
                  </a:lnTo>
                  <a:lnTo>
                    <a:pt x="1448453" y="577000"/>
                  </a:lnTo>
                  <a:lnTo>
                    <a:pt x="1435346" y="532258"/>
                  </a:lnTo>
                  <a:lnTo>
                    <a:pt x="1421099" y="489404"/>
                  </a:lnTo>
                  <a:lnTo>
                    <a:pt x="1405711" y="448440"/>
                  </a:lnTo>
                  <a:lnTo>
                    <a:pt x="1389183" y="409364"/>
                  </a:lnTo>
                  <a:lnTo>
                    <a:pt x="1371514" y="372178"/>
                  </a:lnTo>
                  <a:lnTo>
                    <a:pt x="1371072" y="371348"/>
                  </a:lnTo>
                  <a:close/>
                </a:path>
                <a:path w="3131184" h="2386329">
                  <a:moveTo>
                    <a:pt x="2672587" y="0"/>
                  </a:moveTo>
                  <a:lnTo>
                    <a:pt x="2619102" y="1448"/>
                  </a:lnTo>
                  <a:lnTo>
                    <a:pt x="2567066" y="5792"/>
                  </a:lnTo>
                  <a:lnTo>
                    <a:pt x="2516479" y="13032"/>
                  </a:lnTo>
                  <a:lnTo>
                    <a:pt x="2467342" y="23168"/>
                  </a:lnTo>
                  <a:lnTo>
                    <a:pt x="2419654" y="36198"/>
                  </a:lnTo>
                  <a:lnTo>
                    <a:pt x="2373415" y="52124"/>
                  </a:lnTo>
                  <a:lnTo>
                    <a:pt x="2328624" y="70945"/>
                  </a:lnTo>
                  <a:lnTo>
                    <a:pt x="2285281" y="92660"/>
                  </a:lnTo>
                  <a:lnTo>
                    <a:pt x="2243386" y="117269"/>
                  </a:lnTo>
                  <a:lnTo>
                    <a:pt x="2202939" y="144772"/>
                  </a:lnTo>
                  <a:lnTo>
                    <a:pt x="2163939" y="175169"/>
                  </a:lnTo>
                  <a:lnTo>
                    <a:pt x="2126387" y="208459"/>
                  </a:lnTo>
                  <a:lnTo>
                    <a:pt x="2090281" y="244642"/>
                  </a:lnTo>
                  <a:lnTo>
                    <a:pt x="2055622" y="283717"/>
                  </a:lnTo>
                  <a:lnTo>
                    <a:pt x="2010519" y="344037"/>
                  </a:lnTo>
                  <a:lnTo>
                    <a:pt x="1989746" y="376889"/>
                  </a:lnTo>
                  <a:lnTo>
                    <a:pt x="1970158" y="411534"/>
                  </a:lnTo>
                  <a:lnTo>
                    <a:pt x="1951755" y="447974"/>
                  </a:lnTo>
                  <a:lnTo>
                    <a:pt x="1934539" y="486208"/>
                  </a:lnTo>
                  <a:lnTo>
                    <a:pt x="1918509" y="526236"/>
                  </a:lnTo>
                  <a:lnTo>
                    <a:pt x="1903664" y="568057"/>
                  </a:lnTo>
                  <a:lnTo>
                    <a:pt x="1890007" y="611673"/>
                  </a:lnTo>
                  <a:lnTo>
                    <a:pt x="1877536" y="657082"/>
                  </a:lnTo>
                  <a:lnTo>
                    <a:pt x="1866252" y="704284"/>
                  </a:lnTo>
                  <a:lnTo>
                    <a:pt x="1856154" y="753280"/>
                  </a:lnTo>
                  <a:lnTo>
                    <a:pt x="1847244" y="804070"/>
                  </a:lnTo>
                  <a:lnTo>
                    <a:pt x="1839473" y="857059"/>
                  </a:lnTo>
                  <a:lnTo>
                    <a:pt x="1832987" y="911028"/>
                  </a:lnTo>
                  <a:lnTo>
                    <a:pt x="1827639" y="967197"/>
                  </a:lnTo>
                  <a:lnTo>
                    <a:pt x="1823480" y="1025159"/>
                  </a:lnTo>
                  <a:lnTo>
                    <a:pt x="1820509" y="1084914"/>
                  </a:lnTo>
                  <a:lnTo>
                    <a:pt x="1818726" y="1146461"/>
                  </a:lnTo>
                  <a:lnTo>
                    <a:pt x="1818131" y="1209802"/>
                  </a:lnTo>
                  <a:lnTo>
                    <a:pt x="1818764" y="1274761"/>
                  </a:lnTo>
                  <a:lnTo>
                    <a:pt x="1820682" y="1338208"/>
                  </a:lnTo>
                  <a:lnTo>
                    <a:pt x="1823820" y="1398843"/>
                  </a:lnTo>
                  <a:lnTo>
                    <a:pt x="1828244" y="1457964"/>
                  </a:lnTo>
                  <a:lnTo>
                    <a:pt x="1833932" y="1515140"/>
                  </a:lnTo>
                  <a:lnTo>
                    <a:pt x="1840882" y="1570369"/>
                  </a:lnTo>
                  <a:lnTo>
                    <a:pt x="1849096" y="1623652"/>
                  </a:lnTo>
                  <a:lnTo>
                    <a:pt x="1858572" y="1674989"/>
                  </a:lnTo>
                  <a:lnTo>
                    <a:pt x="1869312" y="1724379"/>
                  </a:lnTo>
                  <a:lnTo>
                    <a:pt x="1881313" y="1771824"/>
                  </a:lnTo>
                  <a:lnTo>
                    <a:pt x="1894577" y="1817322"/>
                  </a:lnTo>
                  <a:lnTo>
                    <a:pt x="1909102" y="1860875"/>
                  </a:lnTo>
                  <a:lnTo>
                    <a:pt x="1924890" y="1902481"/>
                  </a:lnTo>
                  <a:lnTo>
                    <a:pt x="1941938" y="1942140"/>
                  </a:lnTo>
                  <a:lnTo>
                    <a:pt x="1960248" y="1979854"/>
                  </a:lnTo>
                  <a:lnTo>
                    <a:pt x="1979819" y="2015622"/>
                  </a:lnTo>
                  <a:lnTo>
                    <a:pt x="2000651" y="2049443"/>
                  </a:lnTo>
                  <a:lnTo>
                    <a:pt x="2022744" y="2081318"/>
                  </a:lnTo>
                  <a:lnTo>
                    <a:pt x="2079313" y="2149116"/>
                  </a:lnTo>
                  <a:lnTo>
                    <a:pt x="2113813" y="2184181"/>
                  </a:lnTo>
                  <a:lnTo>
                    <a:pt x="2149596" y="2216443"/>
                  </a:lnTo>
                  <a:lnTo>
                    <a:pt x="2186662" y="2245901"/>
                  </a:lnTo>
                  <a:lnTo>
                    <a:pt x="2225011" y="2272554"/>
                  </a:lnTo>
                  <a:lnTo>
                    <a:pt x="2264643" y="2296404"/>
                  </a:lnTo>
                  <a:lnTo>
                    <a:pt x="2305557" y="2317448"/>
                  </a:lnTo>
                  <a:lnTo>
                    <a:pt x="2347755" y="2335687"/>
                  </a:lnTo>
                  <a:lnTo>
                    <a:pt x="2391236" y="2351121"/>
                  </a:lnTo>
                  <a:lnTo>
                    <a:pt x="2435999" y="2363750"/>
                  </a:lnTo>
                  <a:lnTo>
                    <a:pt x="2482046" y="2373572"/>
                  </a:lnTo>
                  <a:lnTo>
                    <a:pt x="2529376" y="2380589"/>
                  </a:lnTo>
                  <a:lnTo>
                    <a:pt x="2577988" y="2384799"/>
                  </a:lnTo>
                  <a:lnTo>
                    <a:pt x="2627883" y="2386203"/>
                  </a:lnTo>
                  <a:lnTo>
                    <a:pt x="2682044" y="2384697"/>
                  </a:lnTo>
                  <a:lnTo>
                    <a:pt x="2734543" y="2380181"/>
                  </a:lnTo>
                  <a:lnTo>
                    <a:pt x="2785381" y="2372653"/>
                  </a:lnTo>
                  <a:lnTo>
                    <a:pt x="2834560" y="2362115"/>
                  </a:lnTo>
                  <a:lnTo>
                    <a:pt x="2882078" y="2348566"/>
                  </a:lnTo>
                  <a:lnTo>
                    <a:pt x="2927937" y="2332005"/>
                  </a:lnTo>
                  <a:lnTo>
                    <a:pt x="2972137" y="2312434"/>
                  </a:lnTo>
                  <a:lnTo>
                    <a:pt x="3014678" y="2289852"/>
                  </a:lnTo>
                  <a:lnTo>
                    <a:pt x="3055562" y="2264259"/>
                  </a:lnTo>
                  <a:lnTo>
                    <a:pt x="3094788" y="2235655"/>
                  </a:lnTo>
                  <a:lnTo>
                    <a:pt x="3130930" y="2205240"/>
                  </a:lnTo>
                  <a:lnTo>
                    <a:pt x="3130930" y="2014727"/>
                  </a:lnTo>
                  <a:lnTo>
                    <a:pt x="2650235" y="2014727"/>
                  </a:lnTo>
                  <a:lnTo>
                    <a:pt x="2599729" y="2009974"/>
                  </a:lnTo>
                  <a:lnTo>
                    <a:pt x="2551533" y="1995716"/>
                  </a:lnTo>
                  <a:lnTo>
                    <a:pt x="2505641" y="1971961"/>
                  </a:lnTo>
                  <a:lnTo>
                    <a:pt x="2462048" y="1938714"/>
                  </a:lnTo>
                  <a:lnTo>
                    <a:pt x="2420747" y="1895983"/>
                  </a:lnTo>
                  <a:lnTo>
                    <a:pt x="2394068" y="1860037"/>
                  </a:lnTo>
                  <a:lnTo>
                    <a:pt x="2371506" y="1820019"/>
                  </a:lnTo>
                  <a:lnTo>
                    <a:pt x="2353056" y="1775931"/>
                  </a:lnTo>
                  <a:lnTo>
                    <a:pt x="2338714" y="1727775"/>
                  </a:lnTo>
                  <a:lnTo>
                    <a:pt x="2328475" y="1675554"/>
                  </a:lnTo>
                  <a:lnTo>
                    <a:pt x="2322335" y="1619270"/>
                  </a:lnTo>
                  <a:lnTo>
                    <a:pt x="2320289" y="1558925"/>
                  </a:lnTo>
                  <a:lnTo>
                    <a:pt x="2322767" y="1495698"/>
                  </a:lnTo>
                  <a:lnTo>
                    <a:pt x="2330200" y="1437842"/>
                  </a:lnTo>
                  <a:lnTo>
                    <a:pt x="2342594" y="1385347"/>
                  </a:lnTo>
                  <a:lnTo>
                    <a:pt x="2359951" y="1338208"/>
                  </a:lnTo>
                  <a:lnTo>
                    <a:pt x="2382275" y="1296417"/>
                  </a:lnTo>
                  <a:lnTo>
                    <a:pt x="2409571" y="1259967"/>
                  </a:lnTo>
                  <a:lnTo>
                    <a:pt x="2446832" y="1223544"/>
                  </a:lnTo>
                  <a:lnTo>
                    <a:pt x="2487295" y="1195205"/>
                  </a:lnTo>
                  <a:lnTo>
                    <a:pt x="2530957" y="1174955"/>
                  </a:lnTo>
                  <a:lnTo>
                    <a:pt x="2577820" y="1162800"/>
                  </a:lnTo>
                  <a:lnTo>
                    <a:pt x="2627883" y="1158748"/>
                  </a:lnTo>
                  <a:lnTo>
                    <a:pt x="3130930" y="1158748"/>
                  </a:lnTo>
                  <a:lnTo>
                    <a:pt x="3130930" y="1026540"/>
                  </a:lnTo>
                  <a:lnTo>
                    <a:pt x="2282062" y="1026540"/>
                  </a:lnTo>
                  <a:lnTo>
                    <a:pt x="2287287" y="955354"/>
                  </a:lnTo>
                  <a:lnTo>
                    <a:pt x="2293692" y="889008"/>
                  </a:lnTo>
                  <a:lnTo>
                    <a:pt x="2301316" y="827080"/>
                  </a:lnTo>
                  <a:lnTo>
                    <a:pt x="2310144" y="769709"/>
                  </a:lnTo>
                  <a:lnTo>
                    <a:pt x="2320174" y="716895"/>
                  </a:lnTo>
                  <a:lnTo>
                    <a:pt x="2331405" y="668638"/>
                  </a:lnTo>
                  <a:lnTo>
                    <a:pt x="2343834" y="624937"/>
                  </a:lnTo>
                  <a:lnTo>
                    <a:pt x="2357461" y="585791"/>
                  </a:lnTo>
                  <a:lnTo>
                    <a:pt x="2388299" y="521164"/>
                  </a:lnTo>
                  <a:lnTo>
                    <a:pt x="2439417" y="456734"/>
                  </a:lnTo>
                  <a:lnTo>
                    <a:pt x="2475747" y="424862"/>
                  </a:lnTo>
                  <a:lnTo>
                    <a:pt x="2514504" y="400065"/>
                  </a:lnTo>
                  <a:lnTo>
                    <a:pt x="2555696" y="382349"/>
                  </a:lnTo>
                  <a:lnTo>
                    <a:pt x="2599328" y="371717"/>
                  </a:lnTo>
                  <a:lnTo>
                    <a:pt x="2645409" y="368173"/>
                  </a:lnTo>
                  <a:lnTo>
                    <a:pt x="3130930" y="368173"/>
                  </a:lnTo>
                  <a:lnTo>
                    <a:pt x="3130930" y="165333"/>
                  </a:lnTo>
                  <a:lnTo>
                    <a:pt x="3077460" y="120666"/>
                  </a:lnTo>
                  <a:lnTo>
                    <a:pt x="3039806" y="95341"/>
                  </a:lnTo>
                  <a:lnTo>
                    <a:pt x="3000318" y="72995"/>
                  </a:lnTo>
                  <a:lnTo>
                    <a:pt x="2958996" y="53629"/>
                  </a:lnTo>
                  <a:lnTo>
                    <a:pt x="2915840" y="37242"/>
                  </a:lnTo>
                  <a:lnTo>
                    <a:pt x="2870852" y="23835"/>
                  </a:lnTo>
                  <a:lnTo>
                    <a:pt x="2824032" y="13407"/>
                  </a:lnTo>
                  <a:lnTo>
                    <a:pt x="2775380" y="5958"/>
                  </a:lnTo>
                  <a:lnTo>
                    <a:pt x="2724899" y="1489"/>
                  </a:lnTo>
                  <a:lnTo>
                    <a:pt x="2672587" y="0"/>
                  </a:lnTo>
                  <a:close/>
                </a:path>
                <a:path w="3131184" h="2386329">
                  <a:moveTo>
                    <a:pt x="3130930" y="1158748"/>
                  </a:moveTo>
                  <a:lnTo>
                    <a:pt x="2627883" y="1158748"/>
                  </a:lnTo>
                  <a:lnTo>
                    <a:pt x="2679668" y="1162997"/>
                  </a:lnTo>
                  <a:lnTo>
                    <a:pt x="2727880" y="1175739"/>
                  </a:lnTo>
                  <a:lnTo>
                    <a:pt x="2772514" y="1196960"/>
                  </a:lnTo>
                  <a:lnTo>
                    <a:pt x="2813564" y="1226649"/>
                  </a:lnTo>
                  <a:lnTo>
                    <a:pt x="2851023" y="1264793"/>
                  </a:lnTo>
                  <a:lnTo>
                    <a:pt x="2874723" y="1297550"/>
                  </a:lnTo>
                  <a:lnTo>
                    <a:pt x="2894770" y="1335295"/>
                  </a:lnTo>
                  <a:lnTo>
                    <a:pt x="2911168" y="1378023"/>
                  </a:lnTo>
                  <a:lnTo>
                    <a:pt x="2923918" y="1425729"/>
                  </a:lnTo>
                  <a:lnTo>
                    <a:pt x="2933023" y="1478410"/>
                  </a:lnTo>
                  <a:lnTo>
                    <a:pt x="2938484" y="1536060"/>
                  </a:lnTo>
                  <a:lnTo>
                    <a:pt x="2940304" y="1598676"/>
                  </a:lnTo>
                  <a:lnTo>
                    <a:pt x="2938615" y="1659441"/>
                  </a:lnTo>
                  <a:lnTo>
                    <a:pt x="2933548" y="1715137"/>
                  </a:lnTo>
                  <a:lnTo>
                    <a:pt x="2925098" y="1765763"/>
                  </a:lnTo>
                  <a:lnTo>
                    <a:pt x="2913260" y="1811320"/>
                  </a:lnTo>
                  <a:lnTo>
                    <a:pt x="2898029" y="1851807"/>
                  </a:lnTo>
                  <a:lnTo>
                    <a:pt x="2879401" y="1887225"/>
                  </a:lnTo>
                  <a:lnTo>
                    <a:pt x="2822565" y="1952548"/>
                  </a:lnTo>
                  <a:lnTo>
                    <a:pt x="2784442" y="1979752"/>
                  </a:lnTo>
                  <a:lnTo>
                    <a:pt x="2743008" y="1999183"/>
                  </a:lnTo>
                  <a:lnTo>
                    <a:pt x="2698271" y="2010841"/>
                  </a:lnTo>
                  <a:lnTo>
                    <a:pt x="2650235" y="2014727"/>
                  </a:lnTo>
                  <a:lnTo>
                    <a:pt x="3130930" y="2014727"/>
                  </a:lnTo>
                  <a:lnTo>
                    <a:pt x="3130930" y="1158748"/>
                  </a:lnTo>
                  <a:close/>
                </a:path>
                <a:path w="3131184" h="2386329">
                  <a:moveTo>
                    <a:pt x="2697987" y="828801"/>
                  </a:moveTo>
                  <a:lnTo>
                    <a:pt x="2649079" y="830779"/>
                  </a:lnTo>
                  <a:lnTo>
                    <a:pt x="2601794" y="836711"/>
                  </a:lnTo>
                  <a:lnTo>
                    <a:pt x="2556133" y="846598"/>
                  </a:lnTo>
                  <a:lnTo>
                    <a:pt x="2512098" y="860440"/>
                  </a:lnTo>
                  <a:lnTo>
                    <a:pt x="2469689" y="878236"/>
                  </a:lnTo>
                  <a:lnTo>
                    <a:pt x="2428907" y="899988"/>
                  </a:lnTo>
                  <a:lnTo>
                    <a:pt x="2389753" y="925694"/>
                  </a:lnTo>
                  <a:lnTo>
                    <a:pt x="2352226" y="955354"/>
                  </a:lnTo>
                  <a:lnTo>
                    <a:pt x="2316330" y="988970"/>
                  </a:lnTo>
                  <a:lnTo>
                    <a:pt x="2282062" y="1026540"/>
                  </a:lnTo>
                  <a:lnTo>
                    <a:pt x="3130930" y="1026540"/>
                  </a:lnTo>
                  <a:lnTo>
                    <a:pt x="3130930" y="996091"/>
                  </a:lnTo>
                  <a:lnTo>
                    <a:pt x="3103161" y="971815"/>
                  </a:lnTo>
                  <a:lnTo>
                    <a:pt x="3063469" y="941806"/>
                  </a:lnTo>
                  <a:lnTo>
                    <a:pt x="3022446" y="915325"/>
                  </a:lnTo>
                  <a:lnTo>
                    <a:pt x="2980093" y="892373"/>
                  </a:lnTo>
                  <a:lnTo>
                    <a:pt x="2936408" y="872951"/>
                  </a:lnTo>
                  <a:lnTo>
                    <a:pt x="2891390" y="857059"/>
                  </a:lnTo>
                  <a:lnTo>
                    <a:pt x="2845040" y="844697"/>
                  </a:lnTo>
                  <a:lnTo>
                    <a:pt x="2797357" y="835867"/>
                  </a:lnTo>
                  <a:lnTo>
                    <a:pt x="2748339" y="830568"/>
                  </a:lnTo>
                  <a:lnTo>
                    <a:pt x="2697987" y="828801"/>
                  </a:lnTo>
                  <a:close/>
                </a:path>
                <a:path w="3131184" h="2386329">
                  <a:moveTo>
                    <a:pt x="3130930" y="368173"/>
                  </a:moveTo>
                  <a:lnTo>
                    <a:pt x="2645409" y="368173"/>
                  </a:lnTo>
                  <a:lnTo>
                    <a:pt x="2696344" y="372169"/>
                  </a:lnTo>
                  <a:lnTo>
                    <a:pt x="2742279" y="384143"/>
                  </a:lnTo>
                  <a:lnTo>
                    <a:pt x="2783212" y="404070"/>
                  </a:lnTo>
                  <a:lnTo>
                    <a:pt x="2819146" y="431926"/>
                  </a:lnTo>
                  <a:lnTo>
                    <a:pt x="2849463" y="468217"/>
                  </a:lnTo>
                  <a:lnTo>
                    <a:pt x="2873375" y="513270"/>
                  </a:lnTo>
                  <a:lnTo>
                    <a:pt x="2890904" y="567086"/>
                  </a:lnTo>
                  <a:lnTo>
                    <a:pt x="2902077" y="629665"/>
                  </a:lnTo>
                  <a:lnTo>
                    <a:pt x="3130930" y="604394"/>
                  </a:lnTo>
                  <a:lnTo>
                    <a:pt x="3130930" y="368173"/>
                  </a:lnTo>
                  <a:close/>
                </a:path>
              </a:pathLst>
            </a:custGeom>
            <a:solidFill>
              <a:srgbClr val="001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57868" y="2611373"/>
              <a:ext cx="3334385" cy="2386330"/>
            </a:xfrm>
            <a:custGeom>
              <a:avLst/>
              <a:gdLst/>
              <a:ahLst/>
              <a:cxnLst/>
              <a:rect l="l" t="t" r="r" b="b"/>
              <a:pathLst>
                <a:path w="3334384" h="2386329">
                  <a:moveTo>
                    <a:pt x="758698" y="0"/>
                  </a:moveTo>
                  <a:lnTo>
                    <a:pt x="703159" y="1661"/>
                  </a:lnTo>
                  <a:lnTo>
                    <a:pt x="649700" y="6645"/>
                  </a:lnTo>
                  <a:lnTo>
                    <a:pt x="598320" y="14952"/>
                  </a:lnTo>
                  <a:lnTo>
                    <a:pt x="549020" y="26580"/>
                  </a:lnTo>
                  <a:lnTo>
                    <a:pt x="501800" y="41530"/>
                  </a:lnTo>
                  <a:lnTo>
                    <a:pt x="456660" y="59801"/>
                  </a:lnTo>
                  <a:lnTo>
                    <a:pt x="413599" y="81392"/>
                  </a:lnTo>
                  <a:lnTo>
                    <a:pt x="372617" y="106303"/>
                  </a:lnTo>
                  <a:lnTo>
                    <a:pt x="333716" y="134534"/>
                  </a:lnTo>
                  <a:lnTo>
                    <a:pt x="296894" y="166084"/>
                  </a:lnTo>
                  <a:lnTo>
                    <a:pt x="262151" y="200953"/>
                  </a:lnTo>
                  <a:lnTo>
                    <a:pt x="229488" y="239140"/>
                  </a:lnTo>
                  <a:lnTo>
                    <a:pt x="185875" y="300832"/>
                  </a:lnTo>
                  <a:lnTo>
                    <a:pt x="165792" y="334454"/>
                  </a:lnTo>
                  <a:lnTo>
                    <a:pt x="146856" y="369928"/>
                  </a:lnTo>
                  <a:lnTo>
                    <a:pt x="129069" y="407253"/>
                  </a:lnTo>
                  <a:lnTo>
                    <a:pt x="112430" y="446428"/>
                  </a:lnTo>
                  <a:lnTo>
                    <a:pt x="96940" y="487454"/>
                  </a:lnTo>
                  <a:lnTo>
                    <a:pt x="82597" y="530330"/>
                  </a:lnTo>
                  <a:lnTo>
                    <a:pt x="69403" y="575056"/>
                  </a:lnTo>
                  <a:lnTo>
                    <a:pt x="57356" y="621633"/>
                  </a:lnTo>
                  <a:lnTo>
                    <a:pt x="46457" y="670059"/>
                  </a:lnTo>
                  <a:lnTo>
                    <a:pt x="36706" y="720334"/>
                  </a:lnTo>
                  <a:lnTo>
                    <a:pt x="28102" y="772459"/>
                  </a:lnTo>
                  <a:lnTo>
                    <a:pt x="20646" y="826433"/>
                  </a:lnTo>
                  <a:lnTo>
                    <a:pt x="14337" y="882257"/>
                  </a:lnTo>
                  <a:lnTo>
                    <a:pt x="9175" y="939929"/>
                  </a:lnTo>
                  <a:lnTo>
                    <a:pt x="5161" y="999449"/>
                  </a:lnTo>
                  <a:lnTo>
                    <a:pt x="2293" y="1060818"/>
                  </a:lnTo>
                  <a:lnTo>
                    <a:pt x="648" y="1121275"/>
                  </a:lnTo>
                  <a:lnTo>
                    <a:pt x="0" y="1189101"/>
                  </a:lnTo>
                  <a:lnTo>
                    <a:pt x="521" y="1255340"/>
                  </a:lnTo>
                  <a:lnTo>
                    <a:pt x="2087" y="1319528"/>
                  </a:lnTo>
                  <a:lnTo>
                    <a:pt x="4697" y="1381664"/>
                  </a:lnTo>
                  <a:lnTo>
                    <a:pt x="8351" y="1441748"/>
                  </a:lnTo>
                  <a:lnTo>
                    <a:pt x="13049" y="1499780"/>
                  </a:lnTo>
                  <a:lnTo>
                    <a:pt x="18790" y="1555760"/>
                  </a:lnTo>
                  <a:lnTo>
                    <a:pt x="25576" y="1609688"/>
                  </a:lnTo>
                  <a:lnTo>
                    <a:pt x="33406" y="1661563"/>
                  </a:lnTo>
                  <a:lnTo>
                    <a:pt x="42279" y="1711386"/>
                  </a:lnTo>
                  <a:lnTo>
                    <a:pt x="52196" y="1759156"/>
                  </a:lnTo>
                  <a:lnTo>
                    <a:pt x="63158" y="1804873"/>
                  </a:lnTo>
                  <a:lnTo>
                    <a:pt x="75163" y="1848538"/>
                  </a:lnTo>
                  <a:lnTo>
                    <a:pt x="88212" y="1890150"/>
                  </a:lnTo>
                  <a:lnTo>
                    <a:pt x="102306" y="1929710"/>
                  </a:lnTo>
                  <a:lnTo>
                    <a:pt x="117443" y="1967216"/>
                  </a:lnTo>
                  <a:lnTo>
                    <a:pt x="133624" y="2002669"/>
                  </a:lnTo>
                  <a:lnTo>
                    <a:pt x="169118" y="2067415"/>
                  </a:lnTo>
                  <a:lnTo>
                    <a:pt x="208787" y="2123948"/>
                  </a:lnTo>
                  <a:lnTo>
                    <a:pt x="241691" y="2162726"/>
                  </a:lnTo>
                  <a:lnTo>
                    <a:pt x="276160" y="2198406"/>
                  </a:lnTo>
                  <a:lnTo>
                    <a:pt x="312193" y="2230987"/>
                  </a:lnTo>
                  <a:lnTo>
                    <a:pt x="349793" y="2260469"/>
                  </a:lnTo>
                  <a:lnTo>
                    <a:pt x="388958" y="2286850"/>
                  </a:lnTo>
                  <a:lnTo>
                    <a:pt x="429690" y="2310130"/>
                  </a:lnTo>
                  <a:lnTo>
                    <a:pt x="471988" y="2330308"/>
                  </a:lnTo>
                  <a:lnTo>
                    <a:pt x="515853" y="2347384"/>
                  </a:lnTo>
                  <a:lnTo>
                    <a:pt x="561286" y="2361357"/>
                  </a:lnTo>
                  <a:lnTo>
                    <a:pt x="608287" y="2372226"/>
                  </a:lnTo>
                  <a:lnTo>
                    <a:pt x="656855" y="2379990"/>
                  </a:lnTo>
                  <a:lnTo>
                    <a:pt x="706992" y="2384649"/>
                  </a:lnTo>
                  <a:lnTo>
                    <a:pt x="758698" y="2386203"/>
                  </a:lnTo>
                  <a:lnTo>
                    <a:pt x="814236" y="2384541"/>
                  </a:lnTo>
                  <a:lnTo>
                    <a:pt x="867695" y="2379557"/>
                  </a:lnTo>
                  <a:lnTo>
                    <a:pt x="919075" y="2371250"/>
                  </a:lnTo>
                  <a:lnTo>
                    <a:pt x="968375" y="2359622"/>
                  </a:lnTo>
                  <a:lnTo>
                    <a:pt x="1015595" y="2344672"/>
                  </a:lnTo>
                  <a:lnTo>
                    <a:pt x="1060735" y="2326401"/>
                  </a:lnTo>
                  <a:lnTo>
                    <a:pt x="1103796" y="2304810"/>
                  </a:lnTo>
                  <a:lnTo>
                    <a:pt x="1144777" y="2279899"/>
                  </a:lnTo>
                  <a:lnTo>
                    <a:pt x="1183679" y="2251668"/>
                  </a:lnTo>
                  <a:lnTo>
                    <a:pt x="1220501" y="2220118"/>
                  </a:lnTo>
                  <a:lnTo>
                    <a:pt x="1255244" y="2185249"/>
                  </a:lnTo>
                  <a:lnTo>
                    <a:pt x="1287906" y="2147062"/>
                  </a:lnTo>
                  <a:lnTo>
                    <a:pt x="1331520" y="2085305"/>
                  </a:lnTo>
                  <a:lnTo>
                    <a:pt x="1351603" y="2051630"/>
                  </a:lnTo>
                  <a:lnTo>
                    <a:pt x="1370539" y="2016090"/>
                  </a:lnTo>
                  <a:lnTo>
                    <a:pt x="1371187" y="2014727"/>
                  </a:lnTo>
                  <a:lnTo>
                    <a:pt x="758698" y="2014727"/>
                  </a:lnTo>
                  <a:lnTo>
                    <a:pt x="719189" y="2011539"/>
                  </a:lnTo>
                  <a:lnTo>
                    <a:pt x="681990" y="2001980"/>
                  </a:lnTo>
                  <a:lnTo>
                    <a:pt x="647076" y="1986063"/>
                  </a:lnTo>
                  <a:lnTo>
                    <a:pt x="614426" y="1963801"/>
                  </a:lnTo>
                  <a:lnTo>
                    <a:pt x="567547" y="1906506"/>
                  </a:lnTo>
                  <a:lnTo>
                    <a:pt x="546668" y="1865530"/>
                  </a:lnTo>
                  <a:lnTo>
                    <a:pt x="527497" y="1816342"/>
                  </a:lnTo>
                  <a:lnTo>
                    <a:pt x="510031" y="1758950"/>
                  </a:lnTo>
                  <a:lnTo>
                    <a:pt x="496314" y="1694475"/>
                  </a:lnTo>
                  <a:lnTo>
                    <a:pt x="490491" y="1655862"/>
                  </a:lnTo>
                  <a:lnTo>
                    <a:pt x="485358" y="1612998"/>
                  </a:lnTo>
                  <a:lnTo>
                    <a:pt x="480913" y="1565883"/>
                  </a:lnTo>
                  <a:lnTo>
                    <a:pt x="477155" y="1514518"/>
                  </a:lnTo>
                  <a:lnTo>
                    <a:pt x="474083" y="1458901"/>
                  </a:lnTo>
                  <a:lnTo>
                    <a:pt x="471695" y="1399034"/>
                  </a:lnTo>
                  <a:lnTo>
                    <a:pt x="469991" y="1334915"/>
                  </a:lnTo>
                  <a:lnTo>
                    <a:pt x="468970" y="1266546"/>
                  </a:lnTo>
                  <a:lnTo>
                    <a:pt x="468629" y="1193927"/>
                  </a:lnTo>
                  <a:lnTo>
                    <a:pt x="468943" y="1128388"/>
                  </a:lnTo>
                  <a:lnTo>
                    <a:pt x="469891" y="1064741"/>
                  </a:lnTo>
                  <a:lnTo>
                    <a:pt x="471518" y="1002985"/>
                  </a:lnTo>
                  <a:lnTo>
                    <a:pt x="473757" y="946112"/>
                  </a:lnTo>
                  <a:lnTo>
                    <a:pt x="476642" y="892403"/>
                  </a:lnTo>
                  <a:lnTo>
                    <a:pt x="480171" y="841994"/>
                  </a:lnTo>
                  <a:lnTo>
                    <a:pt x="484342" y="794883"/>
                  </a:lnTo>
                  <a:lnTo>
                    <a:pt x="489156" y="751073"/>
                  </a:lnTo>
                  <a:lnTo>
                    <a:pt x="494615" y="710563"/>
                  </a:lnTo>
                  <a:lnTo>
                    <a:pt x="507465" y="639444"/>
                  </a:lnTo>
                  <a:lnTo>
                    <a:pt x="534171" y="547072"/>
                  </a:lnTo>
                  <a:lnTo>
                    <a:pt x="557069" y="495522"/>
                  </a:lnTo>
                  <a:lnTo>
                    <a:pt x="583563" y="454211"/>
                  </a:lnTo>
                  <a:lnTo>
                    <a:pt x="613663" y="423163"/>
                  </a:lnTo>
                  <a:lnTo>
                    <a:pt x="646594" y="400494"/>
                  </a:lnTo>
                  <a:lnTo>
                    <a:pt x="681751" y="384302"/>
                  </a:lnTo>
                  <a:lnTo>
                    <a:pt x="719123" y="374586"/>
                  </a:lnTo>
                  <a:lnTo>
                    <a:pt x="758698" y="371348"/>
                  </a:lnTo>
                  <a:lnTo>
                    <a:pt x="1371072" y="371348"/>
                  </a:lnTo>
                  <a:lnTo>
                    <a:pt x="1352705" y="336880"/>
                  </a:lnTo>
                  <a:lnTo>
                    <a:pt x="1332754" y="303470"/>
                  </a:lnTo>
                  <a:lnTo>
                    <a:pt x="1289430" y="242315"/>
                  </a:lnTo>
                  <a:lnTo>
                    <a:pt x="1256524" y="203612"/>
                  </a:lnTo>
                  <a:lnTo>
                    <a:pt x="1221560" y="168275"/>
                  </a:lnTo>
                  <a:lnTo>
                    <a:pt x="1184536" y="136302"/>
                  </a:lnTo>
                  <a:lnTo>
                    <a:pt x="1145455" y="107696"/>
                  </a:lnTo>
                  <a:lnTo>
                    <a:pt x="1104315" y="82454"/>
                  </a:lnTo>
                  <a:lnTo>
                    <a:pt x="1061116" y="60578"/>
                  </a:lnTo>
                  <a:lnTo>
                    <a:pt x="1015859" y="42068"/>
                  </a:lnTo>
                  <a:lnTo>
                    <a:pt x="968544" y="26924"/>
                  </a:lnTo>
                  <a:lnTo>
                    <a:pt x="919170" y="15144"/>
                  </a:lnTo>
                  <a:lnTo>
                    <a:pt x="867738" y="6730"/>
                  </a:lnTo>
                  <a:lnTo>
                    <a:pt x="814247" y="1682"/>
                  </a:lnTo>
                  <a:lnTo>
                    <a:pt x="758698" y="0"/>
                  </a:lnTo>
                  <a:close/>
                </a:path>
                <a:path w="3334384" h="2386329">
                  <a:moveTo>
                    <a:pt x="1371072" y="371348"/>
                  </a:moveTo>
                  <a:lnTo>
                    <a:pt x="758698" y="371348"/>
                  </a:lnTo>
                  <a:lnTo>
                    <a:pt x="798206" y="374586"/>
                  </a:lnTo>
                  <a:lnTo>
                    <a:pt x="835405" y="384302"/>
                  </a:lnTo>
                  <a:lnTo>
                    <a:pt x="870319" y="400494"/>
                  </a:lnTo>
                  <a:lnTo>
                    <a:pt x="902970" y="423163"/>
                  </a:lnTo>
                  <a:lnTo>
                    <a:pt x="949848" y="480945"/>
                  </a:lnTo>
                  <a:lnTo>
                    <a:pt x="970727" y="522074"/>
                  </a:lnTo>
                  <a:lnTo>
                    <a:pt x="989898" y="571353"/>
                  </a:lnTo>
                  <a:lnTo>
                    <a:pt x="1007363" y="628776"/>
                  </a:lnTo>
                  <a:lnTo>
                    <a:pt x="1021035" y="693251"/>
                  </a:lnTo>
                  <a:lnTo>
                    <a:pt x="1026849" y="731866"/>
                  </a:lnTo>
                  <a:lnTo>
                    <a:pt x="1031994" y="774870"/>
                  </a:lnTo>
                  <a:lnTo>
                    <a:pt x="1036430" y="821855"/>
                  </a:lnTo>
                  <a:lnTo>
                    <a:pt x="1040197" y="873229"/>
                  </a:lnTo>
                  <a:lnTo>
                    <a:pt x="1043280" y="928858"/>
                  </a:lnTo>
                  <a:lnTo>
                    <a:pt x="1045679" y="988741"/>
                  </a:lnTo>
                  <a:lnTo>
                    <a:pt x="1047393" y="1052880"/>
                  </a:lnTo>
                  <a:lnTo>
                    <a:pt x="1048422" y="1121275"/>
                  </a:lnTo>
                  <a:lnTo>
                    <a:pt x="1048765" y="1193927"/>
                  </a:lnTo>
                  <a:lnTo>
                    <a:pt x="1048471" y="1255340"/>
                  </a:lnTo>
                  <a:lnTo>
                    <a:pt x="1047484" y="1324324"/>
                  </a:lnTo>
                  <a:lnTo>
                    <a:pt x="1045882" y="1384546"/>
                  </a:lnTo>
                  <a:lnTo>
                    <a:pt x="1043622" y="1441748"/>
                  </a:lnTo>
                  <a:lnTo>
                    <a:pt x="1040753" y="1495036"/>
                  </a:lnTo>
                  <a:lnTo>
                    <a:pt x="1037224" y="1545304"/>
                  </a:lnTo>
                  <a:lnTo>
                    <a:pt x="1033053" y="1592254"/>
                  </a:lnTo>
                  <a:lnTo>
                    <a:pt x="1028239" y="1635887"/>
                  </a:lnTo>
                  <a:lnTo>
                    <a:pt x="1022780" y="1676201"/>
                  </a:lnTo>
                  <a:lnTo>
                    <a:pt x="1009930" y="1746877"/>
                  </a:lnTo>
                  <a:lnTo>
                    <a:pt x="983224" y="1839057"/>
                  </a:lnTo>
                  <a:lnTo>
                    <a:pt x="960326" y="1890601"/>
                  </a:lnTo>
                  <a:lnTo>
                    <a:pt x="933832" y="1931882"/>
                  </a:lnTo>
                  <a:lnTo>
                    <a:pt x="903731" y="1962912"/>
                  </a:lnTo>
                  <a:lnTo>
                    <a:pt x="870747" y="1985581"/>
                  </a:lnTo>
                  <a:lnTo>
                    <a:pt x="835596" y="2001774"/>
                  </a:lnTo>
                  <a:lnTo>
                    <a:pt x="798254" y="2011489"/>
                  </a:lnTo>
                  <a:lnTo>
                    <a:pt x="758698" y="2014727"/>
                  </a:lnTo>
                  <a:lnTo>
                    <a:pt x="1371187" y="2014727"/>
                  </a:lnTo>
                  <a:lnTo>
                    <a:pt x="1388326" y="1978685"/>
                  </a:lnTo>
                  <a:lnTo>
                    <a:pt x="1405021" y="1939265"/>
                  </a:lnTo>
                  <a:lnTo>
                    <a:pt x="1420455" y="1898283"/>
                  </a:lnTo>
                  <a:lnTo>
                    <a:pt x="1434798" y="1855285"/>
                  </a:lnTo>
                  <a:lnTo>
                    <a:pt x="1447992" y="1810422"/>
                  </a:lnTo>
                  <a:lnTo>
                    <a:pt x="1460039" y="1763696"/>
                  </a:lnTo>
                  <a:lnTo>
                    <a:pt x="1470938" y="1715106"/>
                  </a:lnTo>
                  <a:lnTo>
                    <a:pt x="1480689" y="1664651"/>
                  </a:lnTo>
                  <a:lnTo>
                    <a:pt x="1489293" y="1612333"/>
                  </a:lnTo>
                  <a:lnTo>
                    <a:pt x="1496749" y="1558151"/>
                  </a:lnTo>
                  <a:lnTo>
                    <a:pt x="1503058" y="1502106"/>
                  </a:lnTo>
                  <a:lnTo>
                    <a:pt x="1508220" y="1444197"/>
                  </a:lnTo>
                  <a:lnTo>
                    <a:pt x="1512234" y="1384424"/>
                  </a:lnTo>
                  <a:lnTo>
                    <a:pt x="1515102" y="1322788"/>
                  </a:lnTo>
                  <a:lnTo>
                    <a:pt x="1516782" y="1260784"/>
                  </a:lnTo>
                  <a:lnTo>
                    <a:pt x="1517396" y="1193927"/>
                  </a:lnTo>
                  <a:lnTo>
                    <a:pt x="1516826" y="1128388"/>
                  </a:lnTo>
                  <a:lnTo>
                    <a:pt x="1515117" y="1064741"/>
                  </a:lnTo>
                  <a:lnTo>
                    <a:pt x="1512269" y="1002985"/>
                  </a:lnTo>
                  <a:lnTo>
                    <a:pt x="1508281" y="943120"/>
                  </a:lnTo>
                  <a:lnTo>
                    <a:pt x="1503154" y="885146"/>
                  </a:lnTo>
                  <a:lnTo>
                    <a:pt x="1496887" y="829063"/>
                  </a:lnTo>
                  <a:lnTo>
                    <a:pt x="1489458" y="774734"/>
                  </a:lnTo>
                  <a:lnTo>
                    <a:pt x="1480933" y="722568"/>
                  </a:lnTo>
                  <a:lnTo>
                    <a:pt x="1471247" y="672155"/>
                  </a:lnTo>
                  <a:lnTo>
                    <a:pt x="1460420" y="623633"/>
                  </a:lnTo>
                  <a:lnTo>
                    <a:pt x="1448453" y="577000"/>
                  </a:lnTo>
                  <a:lnTo>
                    <a:pt x="1435346" y="532258"/>
                  </a:lnTo>
                  <a:lnTo>
                    <a:pt x="1421099" y="489404"/>
                  </a:lnTo>
                  <a:lnTo>
                    <a:pt x="1405711" y="448440"/>
                  </a:lnTo>
                  <a:lnTo>
                    <a:pt x="1389183" y="409364"/>
                  </a:lnTo>
                  <a:lnTo>
                    <a:pt x="1371514" y="372178"/>
                  </a:lnTo>
                  <a:lnTo>
                    <a:pt x="1371072" y="371348"/>
                  </a:lnTo>
                  <a:close/>
                </a:path>
                <a:path w="3334384" h="2386329">
                  <a:moveTo>
                    <a:pt x="2270886" y="1699133"/>
                  </a:moveTo>
                  <a:lnTo>
                    <a:pt x="1824608" y="1745361"/>
                  </a:lnTo>
                  <a:lnTo>
                    <a:pt x="1833205" y="1797709"/>
                  </a:lnTo>
                  <a:lnTo>
                    <a:pt x="1844515" y="1848075"/>
                  </a:lnTo>
                  <a:lnTo>
                    <a:pt x="1858540" y="1896459"/>
                  </a:lnTo>
                  <a:lnTo>
                    <a:pt x="1875278" y="1942863"/>
                  </a:lnTo>
                  <a:lnTo>
                    <a:pt x="1894731" y="1987288"/>
                  </a:lnTo>
                  <a:lnTo>
                    <a:pt x="1916899" y="2029735"/>
                  </a:lnTo>
                  <a:lnTo>
                    <a:pt x="1941780" y="2070205"/>
                  </a:lnTo>
                  <a:lnTo>
                    <a:pt x="1969376" y="2108699"/>
                  </a:lnTo>
                  <a:lnTo>
                    <a:pt x="1999686" y="2145219"/>
                  </a:lnTo>
                  <a:lnTo>
                    <a:pt x="2032710" y="2179765"/>
                  </a:lnTo>
                  <a:lnTo>
                    <a:pt x="2068449" y="2212340"/>
                  </a:lnTo>
                  <a:lnTo>
                    <a:pt x="2106533" y="2242495"/>
                  </a:lnTo>
                  <a:lnTo>
                    <a:pt x="2146594" y="2269784"/>
                  </a:lnTo>
                  <a:lnTo>
                    <a:pt x="2188631" y="2294205"/>
                  </a:lnTo>
                  <a:lnTo>
                    <a:pt x="2232644" y="2315758"/>
                  </a:lnTo>
                  <a:lnTo>
                    <a:pt x="2278632" y="2334440"/>
                  </a:lnTo>
                  <a:lnTo>
                    <a:pt x="2326595" y="2350252"/>
                  </a:lnTo>
                  <a:lnTo>
                    <a:pt x="2376531" y="2363191"/>
                  </a:lnTo>
                  <a:lnTo>
                    <a:pt x="2428441" y="2373257"/>
                  </a:lnTo>
                  <a:lnTo>
                    <a:pt x="2482324" y="2380448"/>
                  </a:lnTo>
                  <a:lnTo>
                    <a:pt x="2538180" y="2384764"/>
                  </a:lnTo>
                  <a:lnTo>
                    <a:pt x="2596006" y="2386203"/>
                  </a:lnTo>
                  <a:lnTo>
                    <a:pt x="2649196" y="2384828"/>
                  </a:lnTo>
                  <a:lnTo>
                    <a:pt x="2700814" y="2380703"/>
                  </a:lnTo>
                  <a:lnTo>
                    <a:pt x="2750860" y="2373829"/>
                  </a:lnTo>
                  <a:lnTo>
                    <a:pt x="2799335" y="2364205"/>
                  </a:lnTo>
                  <a:lnTo>
                    <a:pt x="2846239" y="2351833"/>
                  </a:lnTo>
                  <a:lnTo>
                    <a:pt x="2891571" y="2336711"/>
                  </a:lnTo>
                  <a:lnTo>
                    <a:pt x="2935332" y="2318841"/>
                  </a:lnTo>
                  <a:lnTo>
                    <a:pt x="2977521" y="2298223"/>
                  </a:lnTo>
                  <a:lnTo>
                    <a:pt x="3018139" y="2274856"/>
                  </a:lnTo>
                  <a:lnTo>
                    <a:pt x="3057186" y="2248741"/>
                  </a:lnTo>
                  <a:lnTo>
                    <a:pt x="3094661" y="2219879"/>
                  </a:lnTo>
                  <a:lnTo>
                    <a:pt x="3130565" y="2188269"/>
                  </a:lnTo>
                  <a:lnTo>
                    <a:pt x="3164897" y="2153912"/>
                  </a:lnTo>
                  <a:lnTo>
                    <a:pt x="3197658" y="2116808"/>
                  </a:lnTo>
                  <a:lnTo>
                    <a:pt x="3228848" y="2076958"/>
                  </a:lnTo>
                  <a:lnTo>
                    <a:pt x="3257879" y="2035293"/>
                  </a:lnTo>
                  <a:lnTo>
                    <a:pt x="3262641" y="2027555"/>
                  </a:lnTo>
                  <a:lnTo>
                    <a:pt x="2600832" y="2027555"/>
                  </a:lnTo>
                  <a:lnTo>
                    <a:pt x="2552854" y="2024006"/>
                  </a:lnTo>
                  <a:lnTo>
                    <a:pt x="2507204" y="2013367"/>
                  </a:lnTo>
                  <a:lnTo>
                    <a:pt x="2463865" y="1995651"/>
                  </a:lnTo>
                  <a:lnTo>
                    <a:pt x="2422817" y="1970870"/>
                  </a:lnTo>
                  <a:lnTo>
                    <a:pt x="2384044" y="1939036"/>
                  </a:lnTo>
                  <a:lnTo>
                    <a:pt x="2349403" y="1901150"/>
                  </a:lnTo>
                  <a:lnTo>
                    <a:pt x="2320767" y="1858211"/>
                  </a:lnTo>
                  <a:lnTo>
                    <a:pt x="2298136" y="1810224"/>
                  </a:lnTo>
                  <a:lnTo>
                    <a:pt x="2281509" y="1757196"/>
                  </a:lnTo>
                  <a:lnTo>
                    <a:pt x="2270886" y="1699133"/>
                  </a:lnTo>
                  <a:close/>
                </a:path>
                <a:path w="3334384" h="2386329">
                  <a:moveTo>
                    <a:pt x="3293418" y="1139698"/>
                  </a:moveTo>
                  <a:lnTo>
                    <a:pt x="2588005" y="1139698"/>
                  </a:lnTo>
                  <a:lnTo>
                    <a:pt x="2637948" y="1142683"/>
                  </a:lnTo>
                  <a:lnTo>
                    <a:pt x="2684652" y="1151640"/>
                  </a:lnTo>
                  <a:lnTo>
                    <a:pt x="2728118" y="1166574"/>
                  </a:lnTo>
                  <a:lnTo>
                    <a:pt x="2768345" y="1187487"/>
                  </a:lnTo>
                  <a:lnTo>
                    <a:pt x="2805334" y="1214383"/>
                  </a:lnTo>
                  <a:lnTo>
                    <a:pt x="2839084" y="1247267"/>
                  </a:lnTo>
                  <a:lnTo>
                    <a:pt x="2864658" y="1280212"/>
                  </a:lnTo>
                  <a:lnTo>
                    <a:pt x="2886297" y="1317545"/>
                  </a:lnTo>
                  <a:lnTo>
                    <a:pt x="2904002" y="1359267"/>
                  </a:lnTo>
                  <a:lnTo>
                    <a:pt x="2917773" y="1405382"/>
                  </a:lnTo>
                  <a:lnTo>
                    <a:pt x="2927609" y="1455891"/>
                  </a:lnTo>
                  <a:lnTo>
                    <a:pt x="2933510" y="1510796"/>
                  </a:lnTo>
                  <a:lnTo>
                    <a:pt x="2935478" y="1570101"/>
                  </a:lnTo>
                  <a:lnTo>
                    <a:pt x="2933495" y="1633284"/>
                  </a:lnTo>
                  <a:lnTo>
                    <a:pt x="2927546" y="1691766"/>
                  </a:lnTo>
                  <a:lnTo>
                    <a:pt x="2917633" y="1745543"/>
                  </a:lnTo>
                  <a:lnTo>
                    <a:pt x="2903753" y="1794610"/>
                  </a:lnTo>
                  <a:lnTo>
                    <a:pt x="2885909" y="1838963"/>
                  </a:lnTo>
                  <a:lnTo>
                    <a:pt x="2864098" y="1878597"/>
                  </a:lnTo>
                  <a:lnTo>
                    <a:pt x="2838323" y="1913508"/>
                  </a:lnTo>
                  <a:lnTo>
                    <a:pt x="2804688" y="1948326"/>
                  </a:lnTo>
                  <a:lnTo>
                    <a:pt x="2768679" y="1976830"/>
                  </a:lnTo>
                  <a:lnTo>
                    <a:pt x="2730293" y="1999011"/>
                  </a:lnTo>
                  <a:lnTo>
                    <a:pt x="2689526" y="2014864"/>
                  </a:lnTo>
                  <a:lnTo>
                    <a:pt x="2646373" y="2024381"/>
                  </a:lnTo>
                  <a:lnTo>
                    <a:pt x="2600832" y="2027555"/>
                  </a:lnTo>
                  <a:lnTo>
                    <a:pt x="3262641" y="2027555"/>
                  </a:lnTo>
                  <a:lnTo>
                    <a:pt x="3284151" y="1992597"/>
                  </a:lnTo>
                  <a:lnTo>
                    <a:pt x="3307662" y="1948871"/>
                  </a:lnTo>
                  <a:lnTo>
                    <a:pt x="3328412" y="1904115"/>
                  </a:lnTo>
                  <a:lnTo>
                    <a:pt x="3334130" y="1889559"/>
                  </a:lnTo>
                  <a:lnTo>
                    <a:pt x="3334130" y="1223152"/>
                  </a:lnTo>
                  <a:lnTo>
                    <a:pt x="3325706" y="1202443"/>
                  </a:lnTo>
                  <a:lnTo>
                    <a:pt x="3304116" y="1158239"/>
                  </a:lnTo>
                  <a:lnTo>
                    <a:pt x="3293418" y="1139698"/>
                  </a:lnTo>
                  <a:close/>
                </a:path>
                <a:path w="3334384" h="2386329">
                  <a:moveTo>
                    <a:pt x="3292602" y="41401"/>
                  </a:moveTo>
                  <a:lnTo>
                    <a:pt x="2108327" y="41401"/>
                  </a:lnTo>
                  <a:lnTo>
                    <a:pt x="1878710" y="1257681"/>
                  </a:lnTo>
                  <a:lnTo>
                    <a:pt x="2242184" y="1310258"/>
                  </a:lnTo>
                  <a:lnTo>
                    <a:pt x="2281052" y="1270259"/>
                  </a:lnTo>
                  <a:lnTo>
                    <a:pt x="2321169" y="1235602"/>
                  </a:lnTo>
                  <a:lnTo>
                    <a:pt x="2362532" y="1206286"/>
                  </a:lnTo>
                  <a:lnTo>
                    <a:pt x="2405141" y="1182306"/>
                  </a:lnTo>
                  <a:lnTo>
                    <a:pt x="2448995" y="1163660"/>
                  </a:lnTo>
                  <a:lnTo>
                    <a:pt x="2494091" y="1150346"/>
                  </a:lnTo>
                  <a:lnTo>
                    <a:pt x="2540428" y="1142359"/>
                  </a:lnTo>
                  <a:lnTo>
                    <a:pt x="2588005" y="1139698"/>
                  </a:lnTo>
                  <a:lnTo>
                    <a:pt x="3293418" y="1139698"/>
                  </a:lnTo>
                  <a:lnTo>
                    <a:pt x="3279648" y="1115829"/>
                  </a:lnTo>
                  <a:lnTo>
                    <a:pt x="3252300" y="1075213"/>
                  </a:lnTo>
                  <a:lnTo>
                    <a:pt x="3222074" y="1036391"/>
                  </a:lnTo>
                  <a:lnTo>
                    <a:pt x="3188970" y="999363"/>
                  </a:lnTo>
                  <a:lnTo>
                    <a:pt x="3150536" y="961738"/>
                  </a:lnTo>
                  <a:lnTo>
                    <a:pt x="3110602" y="927697"/>
                  </a:lnTo>
                  <a:lnTo>
                    <a:pt x="3069169" y="897239"/>
                  </a:lnTo>
                  <a:lnTo>
                    <a:pt x="3026235" y="870364"/>
                  </a:lnTo>
                  <a:lnTo>
                    <a:pt x="3001700" y="857503"/>
                  </a:lnTo>
                  <a:lnTo>
                    <a:pt x="2377694" y="857503"/>
                  </a:lnTo>
                  <a:lnTo>
                    <a:pt x="2447798" y="460628"/>
                  </a:lnTo>
                  <a:lnTo>
                    <a:pt x="3292602" y="460628"/>
                  </a:lnTo>
                  <a:lnTo>
                    <a:pt x="3292602" y="41401"/>
                  </a:lnTo>
                  <a:close/>
                </a:path>
                <a:path w="3334384" h="2386329">
                  <a:moveTo>
                    <a:pt x="2683636" y="782574"/>
                  </a:moveTo>
                  <a:lnTo>
                    <a:pt x="2631746" y="784658"/>
                  </a:lnTo>
                  <a:lnTo>
                    <a:pt x="2580216" y="790908"/>
                  </a:lnTo>
                  <a:lnTo>
                    <a:pt x="2529046" y="801322"/>
                  </a:lnTo>
                  <a:lnTo>
                    <a:pt x="2478235" y="815895"/>
                  </a:lnTo>
                  <a:lnTo>
                    <a:pt x="2427784" y="834623"/>
                  </a:lnTo>
                  <a:lnTo>
                    <a:pt x="2377694" y="857503"/>
                  </a:lnTo>
                  <a:lnTo>
                    <a:pt x="3001700" y="857503"/>
                  </a:lnTo>
                  <a:lnTo>
                    <a:pt x="2935864" y="827365"/>
                  </a:lnTo>
                  <a:lnTo>
                    <a:pt x="2888425" y="811240"/>
                  </a:lnTo>
                  <a:lnTo>
                    <a:pt x="2839484" y="798698"/>
                  </a:lnTo>
                  <a:lnTo>
                    <a:pt x="2789039" y="789740"/>
                  </a:lnTo>
                  <a:lnTo>
                    <a:pt x="2737090" y="784365"/>
                  </a:lnTo>
                  <a:lnTo>
                    <a:pt x="2683636" y="782574"/>
                  </a:lnTo>
                  <a:close/>
                </a:path>
              </a:pathLst>
            </a:custGeom>
            <a:solidFill>
              <a:srgbClr val="001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10268" y="2611373"/>
              <a:ext cx="3181985" cy="2386330"/>
            </a:xfrm>
            <a:custGeom>
              <a:avLst/>
              <a:gdLst/>
              <a:ahLst/>
              <a:cxnLst/>
              <a:rect l="l" t="t" r="r" b="b"/>
              <a:pathLst>
                <a:path w="3181984" h="2386329">
                  <a:moveTo>
                    <a:pt x="758698" y="0"/>
                  </a:moveTo>
                  <a:lnTo>
                    <a:pt x="703159" y="1661"/>
                  </a:lnTo>
                  <a:lnTo>
                    <a:pt x="649700" y="6645"/>
                  </a:lnTo>
                  <a:lnTo>
                    <a:pt x="598320" y="14952"/>
                  </a:lnTo>
                  <a:lnTo>
                    <a:pt x="549020" y="26580"/>
                  </a:lnTo>
                  <a:lnTo>
                    <a:pt x="501800" y="41530"/>
                  </a:lnTo>
                  <a:lnTo>
                    <a:pt x="456660" y="59801"/>
                  </a:lnTo>
                  <a:lnTo>
                    <a:pt x="413599" y="81392"/>
                  </a:lnTo>
                  <a:lnTo>
                    <a:pt x="372617" y="106303"/>
                  </a:lnTo>
                  <a:lnTo>
                    <a:pt x="333716" y="134534"/>
                  </a:lnTo>
                  <a:lnTo>
                    <a:pt x="296894" y="166084"/>
                  </a:lnTo>
                  <a:lnTo>
                    <a:pt x="262151" y="200953"/>
                  </a:lnTo>
                  <a:lnTo>
                    <a:pt x="229488" y="239140"/>
                  </a:lnTo>
                  <a:lnTo>
                    <a:pt x="185875" y="300832"/>
                  </a:lnTo>
                  <a:lnTo>
                    <a:pt x="165792" y="334454"/>
                  </a:lnTo>
                  <a:lnTo>
                    <a:pt x="146856" y="369928"/>
                  </a:lnTo>
                  <a:lnTo>
                    <a:pt x="129069" y="407253"/>
                  </a:lnTo>
                  <a:lnTo>
                    <a:pt x="112430" y="446428"/>
                  </a:lnTo>
                  <a:lnTo>
                    <a:pt x="96940" y="487454"/>
                  </a:lnTo>
                  <a:lnTo>
                    <a:pt x="82597" y="530330"/>
                  </a:lnTo>
                  <a:lnTo>
                    <a:pt x="69403" y="575056"/>
                  </a:lnTo>
                  <a:lnTo>
                    <a:pt x="57356" y="621633"/>
                  </a:lnTo>
                  <a:lnTo>
                    <a:pt x="46457" y="670059"/>
                  </a:lnTo>
                  <a:lnTo>
                    <a:pt x="36706" y="720334"/>
                  </a:lnTo>
                  <a:lnTo>
                    <a:pt x="28102" y="772459"/>
                  </a:lnTo>
                  <a:lnTo>
                    <a:pt x="20646" y="826433"/>
                  </a:lnTo>
                  <a:lnTo>
                    <a:pt x="14337" y="882257"/>
                  </a:lnTo>
                  <a:lnTo>
                    <a:pt x="9175" y="939929"/>
                  </a:lnTo>
                  <a:lnTo>
                    <a:pt x="5161" y="999449"/>
                  </a:lnTo>
                  <a:lnTo>
                    <a:pt x="2293" y="1060818"/>
                  </a:lnTo>
                  <a:lnTo>
                    <a:pt x="648" y="1121275"/>
                  </a:lnTo>
                  <a:lnTo>
                    <a:pt x="0" y="1189101"/>
                  </a:lnTo>
                  <a:lnTo>
                    <a:pt x="521" y="1255340"/>
                  </a:lnTo>
                  <a:lnTo>
                    <a:pt x="2087" y="1319528"/>
                  </a:lnTo>
                  <a:lnTo>
                    <a:pt x="4697" y="1381664"/>
                  </a:lnTo>
                  <a:lnTo>
                    <a:pt x="8351" y="1441748"/>
                  </a:lnTo>
                  <a:lnTo>
                    <a:pt x="13049" y="1499780"/>
                  </a:lnTo>
                  <a:lnTo>
                    <a:pt x="18790" y="1555760"/>
                  </a:lnTo>
                  <a:lnTo>
                    <a:pt x="25576" y="1609688"/>
                  </a:lnTo>
                  <a:lnTo>
                    <a:pt x="33406" y="1661563"/>
                  </a:lnTo>
                  <a:lnTo>
                    <a:pt x="42279" y="1711386"/>
                  </a:lnTo>
                  <a:lnTo>
                    <a:pt x="52196" y="1759156"/>
                  </a:lnTo>
                  <a:lnTo>
                    <a:pt x="63158" y="1804873"/>
                  </a:lnTo>
                  <a:lnTo>
                    <a:pt x="75163" y="1848538"/>
                  </a:lnTo>
                  <a:lnTo>
                    <a:pt x="88212" y="1890150"/>
                  </a:lnTo>
                  <a:lnTo>
                    <a:pt x="102306" y="1929710"/>
                  </a:lnTo>
                  <a:lnTo>
                    <a:pt x="117443" y="1967216"/>
                  </a:lnTo>
                  <a:lnTo>
                    <a:pt x="133624" y="2002669"/>
                  </a:lnTo>
                  <a:lnTo>
                    <a:pt x="169118" y="2067415"/>
                  </a:lnTo>
                  <a:lnTo>
                    <a:pt x="208787" y="2123948"/>
                  </a:lnTo>
                  <a:lnTo>
                    <a:pt x="241691" y="2162726"/>
                  </a:lnTo>
                  <a:lnTo>
                    <a:pt x="276160" y="2198406"/>
                  </a:lnTo>
                  <a:lnTo>
                    <a:pt x="312193" y="2230987"/>
                  </a:lnTo>
                  <a:lnTo>
                    <a:pt x="349793" y="2260469"/>
                  </a:lnTo>
                  <a:lnTo>
                    <a:pt x="388958" y="2286850"/>
                  </a:lnTo>
                  <a:lnTo>
                    <a:pt x="429690" y="2310130"/>
                  </a:lnTo>
                  <a:lnTo>
                    <a:pt x="471988" y="2330308"/>
                  </a:lnTo>
                  <a:lnTo>
                    <a:pt x="515853" y="2347384"/>
                  </a:lnTo>
                  <a:lnTo>
                    <a:pt x="561286" y="2361357"/>
                  </a:lnTo>
                  <a:lnTo>
                    <a:pt x="608287" y="2372226"/>
                  </a:lnTo>
                  <a:lnTo>
                    <a:pt x="656855" y="2379990"/>
                  </a:lnTo>
                  <a:lnTo>
                    <a:pt x="706992" y="2384649"/>
                  </a:lnTo>
                  <a:lnTo>
                    <a:pt x="758698" y="2386203"/>
                  </a:lnTo>
                  <a:lnTo>
                    <a:pt x="814236" y="2384541"/>
                  </a:lnTo>
                  <a:lnTo>
                    <a:pt x="867695" y="2379557"/>
                  </a:lnTo>
                  <a:lnTo>
                    <a:pt x="919075" y="2371250"/>
                  </a:lnTo>
                  <a:lnTo>
                    <a:pt x="968375" y="2359622"/>
                  </a:lnTo>
                  <a:lnTo>
                    <a:pt x="1015595" y="2344672"/>
                  </a:lnTo>
                  <a:lnTo>
                    <a:pt x="1060735" y="2326401"/>
                  </a:lnTo>
                  <a:lnTo>
                    <a:pt x="1103796" y="2304810"/>
                  </a:lnTo>
                  <a:lnTo>
                    <a:pt x="1144777" y="2279899"/>
                  </a:lnTo>
                  <a:lnTo>
                    <a:pt x="1183679" y="2251668"/>
                  </a:lnTo>
                  <a:lnTo>
                    <a:pt x="1220501" y="2220118"/>
                  </a:lnTo>
                  <a:lnTo>
                    <a:pt x="1255244" y="2185249"/>
                  </a:lnTo>
                  <a:lnTo>
                    <a:pt x="1287906" y="2147062"/>
                  </a:lnTo>
                  <a:lnTo>
                    <a:pt x="1331520" y="2085305"/>
                  </a:lnTo>
                  <a:lnTo>
                    <a:pt x="1351603" y="2051630"/>
                  </a:lnTo>
                  <a:lnTo>
                    <a:pt x="1370539" y="2016090"/>
                  </a:lnTo>
                  <a:lnTo>
                    <a:pt x="1371187" y="2014727"/>
                  </a:lnTo>
                  <a:lnTo>
                    <a:pt x="758698" y="2014727"/>
                  </a:lnTo>
                  <a:lnTo>
                    <a:pt x="719189" y="2011539"/>
                  </a:lnTo>
                  <a:lnTo>
                    <a:pt x="681990" y="2001980"/>
                  </a:lnTo>
                  <a:lnTo>
                    <a:pt x="647076" y="1986063"/>
                  </a:lnTo>
                  <a:lnTo>
                    <a:pt x="614426" y="1963801"/>
                  </a:lnTo>
                  <a:lnTo>
                    <a:pt x="567547" y="1906506"/>
                  </a:lnTo>
                  <a:lnTo>
                    <a:pt x="546668" y="1865530"/>
                  </a:lnTo>
                  <a:lnTo>
                    <a:pt x="527497" y="1816342"/>
                  </a:lnTo>
                  <a:lnTo>
                    <a:pt x="510031" y="1758950"/>
                  </a:lnTo>
                  <a:lnTo>
                    <a:pt x="496314" y="1694475"/>
                  </a:lnTo>
                  <a:lnTo>
                    <a:pt x="490491" y="1655862"/>
                  </a:lnTo>
                  <a:lnTo>
                    <a:pt x="485358" y="1612998"/>
                  </a:lnTo>
                  <a:lnTo>
                    <a:pt x="480913" y="1565883"/>
                  </a:lnTo>
                  <a:lnTo>
                    <a:pt x="477155" y="1514518"/>
                  </a:lnTo>
                  <a:lnTo>
                    <a:pt x="474083" y="1458901"/>
                  </a:lnTo>
                  <a:lnTo>
                    <a:pt x="471695" y="1399034"/>
                  </a:lnTo>
                  <a:lnTo>
                    <a:pt x="469991" y="1334915"/>
                  </a:lnTo>
                  <a:lnTo>
                    <a:pt x="468970" y="1266546"/>
                  </a:lnTo>
                  <a:lnTo>
                    <a:pt x="468629" y="1193927"/>
                  </a:lnTo>
                  <a:lnTo>
                    <a:pt x="468943" y="1128388"/>
                  </a:lnTo>
                  <a:lnTo>
                    <a:pt x="469891" y="1064741"/>
                  </a:lnTo>
                  <a:lnTo>
                    <a:pt x="471518" y="1002985"/>
                  </a:lnTo>
                  <a:lnTo>
                    <a:pt x="473757" y="946112"/>
                  </a:lnTo>
                  <a:lnTo>
                    <a:pt x="476642" y="892403"/>
                  </a:lnTo>
                  <a:lnTo>
                    <a:pt x="480171" y="841994"/>
                  </a:lnTo>
                  <a:lnTo>
                    <a:pt x="484342" y="794883"/>
                  </a:lnTo>
                  <a:lnTo>
                    <a:pt x="489156" y="751073"/>
                  </a:lnTo>
                  <a:lnTo>
                    <a:pt x="494615" y="710563"/>
                  </a:lnTo>
                  <a:lnTo>
                    <a:pt x="507465" y="639444"/>
                  </a:lnTo>
                  <a:lnTo>
                    <a:pt x="534171" y="547072"/>
                  </a:lnTo>
                  <a:lnTo>
                    <a:pt x="557069" y="495522"/>
                  </a:lnTo>
                  <a:lnTo>
                    <a:pt x="583563" y="454211"/>
                  </a:lnTo>
                  <a:lnTo>
                    <a:pt x="613663" y="423163"/>
                  </a:lnTo>
                  <a:lnTo>
                    <a:pt x="646594" y="400494"/>
                  </a:lnTo>
                  <a:lnTo>
                    <a:pt x="681751" y="384302"/>
                  </a:lnTo>
                  <a:lnTo>
                    <a:pt x="719123" y="374586"/>
                  </a:lnTo>
                  <a:lnTo>
                    <a:pt x="758698" y="371348"/>
                  </a:lnTo>
                  <a:lnTo>
                    <a:pt x="1371072" y="371348"/>
                  </a:lnTo>
                  <a:lnTo>
                    <a:pt x="1352705" y="336880"/>
                  </a:lnTo>
                  <a:lnTo>
                    <a:pt x="1332754" y="303470"/>
                  </a:lnTo>
                  <a:lnTo>
                    <a:pt x="1289430" y="242315"/>
                  </a:lnTo>
                  <a:lnTo>
                    <a:pt x="1256524" y="203612"/>
                  </a:lnTo>
                  <a:lnTo>
                    <a:pt x="1221560" y="168275"/>
                  </a:lnTo>
                  <a:lnTo>
                    <a:pt x="1184536" y="136302"/>
                  </a:lnTo>
                  <a:lnTo>
                    <a:pt x="1145455" y="107696"/>
                  </a:lnTo>
                  <a:lnTo>
                    <a:pt x="1104315" y="82454"/>
                  </a:lnTo>
                  <a:lnTo>
                    <a:pt x="1061116" y="60578"/>
                  </a:lnTo>
                  <a:lnTo>
                    <a:pt x="1015859" y="42068"/>
                  </a:lnTo>
                  <a:lnTo>
                    <a:pt x="968544" y="26924"/>
                  </a:lnTo>
                  <a:lnTo>
                    <a:pt x="919170" y="15144"/>
                  </a:lnTo>
                  <a:lnTo>
                    <a:pt x="867738" y="6730"/>
                  </a:lnTo>
                  <a:lnTo>
                    <a:pt x="814247" y="1682"/>
                  </a:lnTo>
                  <a:lnTo>
                    <a:pt x="758698" y="0"/>
                  </a:lnTo>
                  <a:close/>
                </a:path>
                <a:path w="3181984" h="2386329">
                  <a:moveTo>
                    <a:pt x="1371072" y="371348"/>
                  </a:moveTo>
                  <a:lnTo>
                    <a:pt x="758698" y="371348"/>
                  </a:lnTo>
                  <a:lnTo>
                    <a:pt x="798206" y="374586"/>
                  </a:lnTo>
                  <a:lnTo>
                    <a:pt x="835405" y="384302"/>
                  </a:lnTo>
                  <a:lnTo>
                    <a:pt x="870319" y="400494"/>
                  </a:lnTo>
                  <a:lnTo>
                    <a:pt x="902970" y="423163"/>
                  </a:lnTo>
                  <a:lnTo>
                    <a:pt x="949848" y="480945"/>
                  </a:lnTo>
                  <a:lnTo>
                    <a:pt x="970727" y="522074"/>
                  </a:lnTo>
                  <a:lnTo>
                    <a:pt x="989898" y="571353"/>
                  </a:lnTo>
                  <a:lnTo>
                    <a:pt x="1007363" y="628776"/>
                  </a:lnTo>
                  <a:lnTo>
                    <a:pt x="1021035" y="693251"/>
                  </a:lnTo>
                  <a:lnTo>
                    <a:pt x="1026849" y="731866"/>
                  </a:lnTo>
                  <a:lnTo>
                    <a:pt x="1031994" y="774870"/>
                  </a:lnTo>
                  <a:lnTo>
                    <a:pt x="1036430" y="821855"/>
                  </a:lnTo>
                  <a:lnTo>
                    <a:pt x="1040197" y="873229"/>
                  </a:lnTo>
                  <a:lnTo>
                    <a:pt x="1043280" y="928858"/>
                  </a:lnTo>
                  <a:lnTo>
                    <a:pt x="1045679" y="988741"/>
                  </a:lnTo>
                  <a:lnTo>
                    <a:pt x="1047393" y="1052880"/>
                  </a:lnTo>
                  <a:lnTo>
                    <a:pt x="1048422" y="1121275"/>
                  </a:lnTo>
                  <a:lnTo>
                    <a:pt x="1048765" y="1193927"/>
                  </a:lnTo>
                  <a:lnTo>
                    <a:pt x="1048471" y="1255340"/>
                  </a:lnTo>
                  <a:lnTo>
                    <a:pt x="1047484" y="1324324"/>
                  </a:lnTo>
                  <a:lnTo>
                    <a:pt x="1045882" y="1384546"/>
                  </a:lnTo>
                  <a:lnTo>
                    <a:pt x="1043622" y="1441748"/>
                  </a:lnTo>
                  <a:lnTo>
                    <a:pt x="1040753" y="1495036"/>
                  </a:lnTo>
                  <a:lnTo>
                    <a:pt x="1037224" y="1545304"/>
                  </a:lnTo>
                  <a:lnTo>
                    <a:pt x="1033053" y="1592254"/>
                  </a:lnTo>
                  <a:lnTo>
                    <a:pt x="1028239" y="1635887"/>
                  </a:lnTo>
                  <a:lnTo>
                    <a:pt x="1022780" y="1676201"/>
                  </a:lnTo>
                  <a:lnTo>
                    <a:pt x="1009930" y="1746877"/>
                  </a:lnTo>
                  <a:lnTo>
                    <a:pt x="983224" y="1839057"/>
                  </a:lnTo>
                  <a:lnTo>
                    <a:pt x="960326" y="1890601"/>
                  </a:lnTo>
                  <a:lnTo>
                    <a:pt x="933832" y="1931882"/>
                  </a:lnTo>
                  <a:lnTo>
                    <a:pt x="903731" y="1962912"/>
                  </a:lnTo>
                  <a:lnTo>
                    <a:pt x="870747" y="1985581"/>
                  </a:lnTo>
                  <a:lnTo>
                    <a:pt x="835596" y="2001774"/>
                  </a:lnTo>
                  <a:lnTo>
                    <a:pt x="798254" y="2011489"/>
                  </a:lnTo>
                  <a:lnTo>
                    <a:pt x="758698" y="2014727"/>
                  </a:lnTo>
                  <a:lnTo>
                    <a:pt x="1371187" y="2014727"/>
                  </a:lnTo>
                  <a:lnTo>
                    <a:pt x="1388326" y="1978685"/>
                  </a:lnTo>
                  <a:lnTo>
                    <a:pt x="1405021" y="1939265"/>
                  </a:lnTo>
                  <a:lnTo>
                    <a:pt x="1420455" y="1898283"/>
                  </a:lnTo>
                  <a:lnTo>
                    <a:pt x="1434798" y="1855285"/>
                  </a:lnTo>
                  <a:lnTo>
                    <a:pt x="1447992" y="1810422"/>
                  </a:lnTo>
                  <a:lnTo>
                    <a:pt x="1460039" y="1763696"/>
                  </a:lnTo>
                  <a:lnTo>
                    <a:pt x="1470938" y="1715106"/>
                  </a:lnTo>
                  <a:lnTo>
                    <a:pt x="1480689" y="1664651"/>
                  </a:lnTo>
                  <a:lnTo>
                    <a:pt x="1489293" y="1612333"/>
                  </a:lnTo>
                  <a:lnTo>
                    <a:pt x="1496749" y="1558151"/>
                  </a:lnTo>
                  <a:lnTo>
                    <a:pt x="1503058" y="1502106"/>
                  </a:lnTo>
                  <a:lnTo>
                    <a:pt x="1508220" y="1444197"/>
                  </a:lnTo>
                  <a:lnTo>
                    <a:pt x="1512234" y="1384424"/>
                  </a:lnTo>
                  <a:lnTo>
                    <a:pt x="1515102" y="1322788"/>
                  </a:lnTo>
                  <a:lnTo>
                    <a:pt x="1516782" y="1260784"/>
                  </a:lnTo>
                  <a:lnTo>
                    <a:pt x="1517396" y="1193927"/>
                  </a:lnTo>
                  <a:lnTo>
                    <a:pt x="1516826" y="1128388"/>
                  </a:lnTo>
                  <a:lnTo>
                    <a:pt x="1515117" y="1064741"/>
                  </a:lnTo>
                  <a:lnTo>
                    <a:pt x="1512269" y="1002985"/>
                  </a:lnTo>
                  <a:lnTo>
                    <a:pt x="1508281" y="943120"/>
                  </a:lnTo>
                  <a:lnTo>
                    <a:pt x="1503154" y="885146"/>
                  </a:lnTo>
                  <a:lnTo>
                    <a:pt x="1496887" y="829063"/>
                  </a:lnTo>
                  <a:lnTo>
                    <a:pt x="1489458" y="774734"/>
                  </a:lnTo>
                  <a:lnTo>
                    <a:pt x="1480933" y="722568"/>
                  </a:lnTo>
                  <a:lnTo>
                    <a:pt x="1471247" y="672155"/>
                  </a:lnTo>
                  <a:lnTo>
                    <a:pt x="1460420" y="623633"/>
                  </a:lnTo>
                  <a:lnTo>
                    <a:pt x="1448453" y="577000"/>
                  </a:lnTo>
                  <a:lnTo>
                    <a:pt x="1435346" y="532258"/>
                  </a:lnTo>
                  <a:lnTo>
                    <a:pt x="1421099" y="489404"/>
                  </a:lnTo>
                  <a:lnTo>
                    <a:pt x="1405711" y="448440"/>
                  </a:lnTo>
                  <a:lnTo>
                    <a:pt x="1389183" y="409364"/>
                  </a:lnTo>
                  <a:lnTo>
                    <a:pt x="1371514" y="372178"/>
                  </a:lnTo>
                  <a:lnTo>
                    <a:pt x="1371072" y="371348"/>
                  </a:lnTo>
                  <a:close/>
                </a:path>
                <a:path w="3181984" h="2386329">
                  <a:moveTo>
                    <a:pt x="3130041" y="1876044"/>
                  </a:moveTo>
                  <a:lnTo>
                    <a:pt x="2696463" y="1876044"/>
                  </a:lnTo>
                  <a:lnTo>
                    <a:pt x="2696463" y="2346325"/>
                  </a:lnTo>
                  <a:lnTo>
                    <a:pt x="3130041" y="2346325"/>
                  </a:lnTo>
                  <a:lnTo>
                    <a:pt x="3130041" y="1876044"/>
                  </a:lnTo>
                  <a:close/>
                </a:path>
                <a:path w="3181984" h="2386329">
                  <a:moveTo>
                    <a:pt x="3130041" y="0"/>
                  </a:moveTo>
                  <a:lnTo>
                    <a:pt x="2753867" y="0"/>
                  </a:lnTo>
                  <a:lnTo>
                    <a:pt x="1740027" y="1483995"/>
                  </a:lnTo>
                  <a:lnTo>
                    <a:pt x="1740027" y="1876044"/>
                  </a:lnTo>
                  <a:lnTo>
                    <a:pt x="3181730" y="1876044"/>
                  </a:lnTo>
                  <a:lnTo>
                    <a:pt x="3181730" y="1482344"/>
                  </a:lnTo>
                  <a:lnTo>
                    <a:pt x="2159254" y="1482344"/>
                  </a:lnTo>
                  <a:lnTo>
                    <a:pt x="2696463" y="683767"/>
                  </a:lnTo>
                  <a:lnTo>
                    <a:pt x="3130041" y="683767"/>
                  </a:lnTo>
                  <a:lnTo>
                    <a:pt x="3130041" y="0"/>
                  </a:lnTo>
                  <a:close/>
                </a:path>
                <a:path w="3181984" h="2386329">
                  <a:moveTo>
                    <a:pt x="3130041" y="683767"/>
                  </a:moveTo>
                  <a:lnTo>
                    <a:pt x="2696463" y="683767"/>
                  </a:lnTo>
                  <a:lnTo>
                    <a:pt x="2696463" y="1482344"/>
                  </a:lnTo>
                  <a:lnTo>
                    <a:pt x="3130041" y="1482344"/>
                  </a:lnTo>
                  <a:lnTo>
                    <a:pt x="3130041" y="683767"/>
                  </a:lnTo>
                  <a:close/>
                </a:path>
              </a:pathLst>
            </a:custGeom>
            <a:solidFill>
              <a:srgbClr val="001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073768" y="2611373"/>
              <a:ext cx="3118485" cy="2386330"/>
            </a:xfrm>
            <a:custGeom>
              <a:avLst/>
              <a:gdLst/>
              <a:ahLst/>
              <a:cxnLst/>
              <a:rect l="l" t="t" r="r" b="b"/>
              <a:pathLst>
                <a:path w="3118484" h="2386329">
                  <a:moveTo>
                    <a:pt x="758698" y="0"/>
                  </a:moveTo>
                  <a:lnTo>
                    <a:pt x="703159" y="1661"/>
                  </a:lnTo>
                  <a:lnTo>
                    <a:pt x="649700" y="6645"/>
                  </a:lnTo>
                  <a:lnTo>
                    <a:pt x="598320" y="14952"/>
                  </a:lnTo>
                  <a:lnTo>
                    <a:pt x="549020" y="26580"/>
                  </a:lnTo>
                  <a:lnTo>
                    <a:pt x="501800" y="41530"/>
                  </a:lnTo>
                  <a:lnTo>
                    <a:pt x="456660" y="59801"/>
                  </a:lnTo>
                  <a:lnTo>
                    <a:pt x="413599" y="81392"/>
                  </a:lnTo>
                  <a:lnTo>
                    <a:pt x="372617" y="106303"/>
                  </a:lnTo>
                  <a:lnTo>
                    <a:pt x="333716" y="134534"/>
                  </a:lnTo>
                  <a:lnTo>
                    <a:pt x="296894" y="166084"/>
                  </a:lnTo>
                  <a:lnTo>
                    <a:pt x="262151" y="200953"/>
                  </a:lnTo>
                  <a:lnTo>
                    <a:pt x="229488" y="239140"/>
                  </a:lnTo>
                  <a:lnTo>
                    <a:pt x="185875" y="300832"/>
                  </a:lnTo>
                  <a:lnTo>
                    <a:pt x="165792" y="334454"/>
                  </a:lnTo>
                  <a:lnTo>
                    <a:pt x="146856" y="369928"/>
                  </a:lnTo>
                  <a:lnTo>
                    <a:pt x="129069" y="407253"/>
                  </a:lnTo>
                  <a:lnTo>
                    <a:pt x="112430" y="446428"/>
                  </a:lnTo>
                  <a:lnTo>
                    <a:pt x="96940" y="487454"/>
                  </a:lnTo>
                  <a:lnTo>
                    <a:pt x="82597" y="530330"/>
                  </a:lnTo>
                  <a:lnTo>
                    <a:pt x="69403" y="575056"/>
                  </a:lnTo>
                  <a:lnTo>
                    <a:pt x="57356" y="621633"/>
                  </a:lnTo>
                  <a:lnTo>
                    <a:pt x="46457" y="670059"/>
                  </a:lnTo>
                  <a:lnTo>
                    <a:pt x="36706" y="720334"/>
                  </a:lnTo>
                  <a:lnTo>
                    <a:pt x="28102" y="772459"/>
                  </a:lnTo>
                  <a:lnTo>
                    <a:pt x="20646" y="826433"/>
                  </a:lnTo>
                  <a:lnTo>
                    <a:pt x="14337" y="882257"/>
                  </a:lnTo>
                  <a:lnTo>
                    <a:pt x="9175" y="939929"/>
                  </a:lnTo>
                  <a:lnTo>
                    <a:pt x="5161" y="999449"/>
                  </a:lnTo>
                  <a:lnTo>
                    <a:pt x="2293" y="1060818"/>
                  </a:lnTo>
                  <a:lnTo>
                    <a:pt x="648" y="1121275"/>
                  </a:lnTo>
                  <a:lnTo>
                    <a:pt x="0" y="1189101"/>
                  </a:lnTo>
                  <a:lnTo>
                    <a:pt x="521" y="1255340"/>
                  </a:lnTo>
                  <a:lnTo>
                    <a:pt x="2087" y="1319528"/>
                  </a:lnTo>
                  <a:lnTo>
                    <a:pt x="4697" y="1381664"/>
                  </a:lnTo>
                  <a:lnTo>
                    <a:pt x="8351" y="1441748"/>
                  </a:lnTo>
                  <a:lnTo>
                    <a:pt x="13049" y="1499780"/>
                  </a:lnTo>
                  <a:lnTo>
                    <a:pt x="18790" y="1555760"/>
                  </a:lnTo>
                  <a:lnTo>
                    <a:pt x="25576" y="1609688"/>
                  </a:lnTo>
                  <a:lnTo>
                    <a:pt x="33406" y="1661563"/>
                  </a:lnTo>
                  <a:lnTo>
                    <a:pt x="42279" y="1711386"/>
                  </a:lnTo>
                  <a:lnTo>
                    <a:pt x="52196" y="1759156"/>
                  </a:lnTo>
                  <a:lnTo>
                    <a:pt x="63158" y="1804873"/>
                  </a:lnTo>
                  <a:lnTo>
                    <a:pt x="75163" y="1848538"/>
                  </a:lnTo>
                  <a:lnTo>
                    <a:pt x="88212" y="1890150"/>
                  </a:lnTo>
                  <a:lnTo>
                    <a:pt x="102306" y="1929710"/>
                  </a:lnTo>
                  <a:lnTo>
                    <a:pt x="117443" y="1967216"/>
                  </a:lnTo>
                  <a:lnTo>
                    <a:pt x="133624" y="2002669"/>
                  </a:lnTo>
                  <a:lnTo>
                    <a:pt x="169118" y="2067415"/>
                  </a:lnTo>
                  <a:lnTo>
                    <a:pt x="208787" y="2123948"/>
                  </a:lnTo>
                  <a:lnTo>
                    <a:pt x="241691" y="2162726"/>
                  </a:lnTo>
                  <a:lnTo>
                    <a:pt x="276160" y="2198406"/>
                  </a:lnTo>
                  <a:lnTo>
                    <a:pt x="312193" y="2230987"/>
                  </a:lnTo>
                  <a:lnTo>
                    <a:pt x="349793" y="2260469"/>
                  </a:lnTo>
                  <a:lnTo>
                    <a:pt x="388958" y="2286850"/>
                  </a:lnTo>
                  <a:lnTo>
                    <a:pt x="429690" y="2310130"/>
                  </a:lnTo>
                  <a:lnTo>
                    <a:pt x="471988" y="2330308"/>
                  </a:lnTo>
                  <a:lnTo>
                    <a:pt x="515853" y="2347384"/>
                  </a:lnTo>
                  <a:lnTo>
                    <a:pt x="561286" y="2361357"/>
                  </a:lnTo>
                  <a:lnTo>
                    <a:pt x="608287" y="2372226"/>
                  </a:lnTo>
                  <a:lnTo>
                    <a:pt x="656855" y="2379990"/>
                  </a:lnTo>
                  <a:lnTo>
                    <a:pt x="706992" y="2384649"/>
                  </a:lnTo>
                  <a:lnTo>
                    <a:pt x="758698" y="2386203"/>
                  </a:lnTo>
                  <a:lnTo>
                    <a:pt x="814236" y="2384541"/>
                  </a:lnTo>
                  <a:lnTo>
                    <a:pt x="867695" y="2379557"/>
                  </a:lnTo>
                  <a:lnTo>
                    <a:pt x="919075" y="2371250"/>
                  </a:lnTo>
                  <a:lnTo>
                    <a:pt x="968375" y="2359622"/>
                  </a:lnTo>
                  <a:lnTo>
                    <a:pt x="1015595" y="2344672"/>
                  </a:lnTo>
                  <a:lnTo>
                    <a:pt x="1060735" y="2326401"/>
                  </a:lnTo>
                  <a:lnTo>
                    <a:pt x="1103796" y="2304810"/>
                  </a:lnTo>
                  <a:lnTo>
                    <a:pt x="1144777" y="2279899"/>
                  </a:lnTo>
                  <a:lnTo>
                    <a:pt x="1183679" y="2251668"/>
                  </a:lnTo>
                  <a:lnTo>
                    <a:pt x="1220501" y="2220118"/>
                  </a:lnTo>
                  <a:lnTo>
                    <a:pt x="1255244" y="2185249"/>
                  </a:lnTo>
                  <a:lnTo>
                    <a:pt x="1287906" y="2147062"/>
                  </a:lnTo>
                  <a:lnTo>
                    <a:pt x="1331520" y="2085305"/>
                  </a:lnTo>
                  <a:lnTo>
                    <a:pt x="1351603" y="2051630"/>
                  </a:lnTo>
                  <a:lnTo>
                    <a:pt x="1370539" y="2016090"/>
                  </a:lnTo>
                  <a:lnTo>
                    <a:pt x="1371187" y="2014727"/>
                  </a:lnTo>
                  <a:lnTo>
                    <a:pt x="758698" y="2014727"/>
                  </a:lnTo>
                  <a:lnTo>
                    <a:pt x="719189" y="2011539"/>
                  </a:lnTo>
                  <a:lnTo>
                    <a:pt x="681990" y="2001980"/>
                  </a:lnTo>
                  <a:lnTo>
                    <a:pt x="647076" y="1986063"/>
                  </a:lnTo>
                  <a:lnTo>
                    <a:pt x="614426" y="1963801"/>
                  </a:lnTo>
                  <a:lnTo>
                    <a:pt x="567547" y="1906506"/>
                  </a:lnTo>
                  <a:lnTo>
                    <a:pt x="546668" y="1865530"/>
                  </a:lnTo>
                  <a:lnTo>
                    <a:pt x="527497" y="1816342"/>
                  </a:lnTo>
                  <a:lnTo>
                    <a:pt x="510031" y="1758950"/>
                  </a:lnTo>
                  <a:lnTo>
                    <a:pt x="496314" y="1694475"/>
                  </a:lnTo>
                  <a:lnTo>
                    <a:pt x="490491" y="1655862"/>
                  </a:lnTo>
                  <a:lnTo>
                    <a:pt x="485358" y="1612998"/>
                  </a:lnTo>
                  <a:lnTo>
                    <a:pt x="480913" y="1565883"/>
                  </a:lnTo>
                  <a:lnTo>
                    <a:pt x="477155" y="1514518"/>
                  </a:lnTo>
                  <a:lnTo>
                    <a:pt x="474083" y="1458901"/>
                  </a:lnTo>
                  <a:lnTo>
                    <a:pt x="471695" y="1399034"/>
                  </a:lnTo>
                  <a:lnTo>
                    <a:pt x="469991" y="1334915"/>
                  </a:lnTo>
                  <a:lnTo>
                    <a:pt x="468970" y="1266546"/>
                  </a:lnTo>
                  <a:lnTo>
                    <a:pt x="468629" y="1193927"/>
                  </a:lnTo>
                  <a:lnTo>
                    <a:pt x="468943" y="1128388"/>
                  </a:lnTo>
                  <a:lnTo>
                    <a:pt x="469891" y="1064741"/>
                  </a:lnTo>
                  <a:lnTo>
                    <a:pt x="471518" y="1002985"/>
                  </a:lnTo>
                  <a:lnTo>
                    <a:pt x="473757" y="946112"/>
                  </a:lnTo>
                  <a:lnTo>
                    <a:pt x="476642" y="892403"/>
                  </a:lnTo>
                  <a:lnTo>
                    <a:pt x="480171" y="841994"/>
                  </a:lnTo>
                  <a:lnTo>
                    <a:pt x="484342" y="794883"/>
                  </a:lnTo>
                  <a:lnTo>
                    <a:pt x="489156" y="751073"/>
                  </a:lnTo>
                  <a:lnTo>
                    <a:pt x="494615" y="710563"/>
                  </a:lnTo>
                  <a:lnTo>
                    <a:pt x="507465" y="639444"/>
                  </a:lnTo>
                  <a:lnTo>
                    <a:pt x="534171" y="547072"/>
                  </a:lnTo>
                  <a:lnTo>
                    <a:pt x="557069" y="495522"/>
                  </a:lnTo>
                  <a:lnTo>
                    <a:pt x="583563" y="454211"/>
                  </a:lnTo>
                  <a:lnTo>
                    <a:pt x="613663" y="423163"/>
                  </a:lnTo>
                  <a:lnTo>
                    <a:pt x="646594" y="400494"/>
                  </a:lnTo>
                  <a:lnTo>
                    <a:pt x="681751" y="384302"/>
                  </a:lnTo>
                  <a:lnTo>
                    <a:pt x="719123" y="374586"/>
                  </a:lnTo>
                  <a:lnTo>
                    <a:pt x="758698" y="371348"/>
                  </a:lnTo>
                  <a:lnTo>
                    <a:pt x="1371072" y="371348"/>
                  </a:lnTo>
                  <a:lnTo>
                    <a:pt x="1352705" y="336880"/>
                  </a:lnTo>
                  <a:lnTo>
                    <a:pt x="1332754" y="303470"/>
                  </a:lnTo>
                  <a:lnTo>
                    <a:pt x="1289430" y="242315"/>
                  </a:lnTo>
                  <a:lnTo>
                    <a:pt x="1256524" y="203612"/>
                  </a:lnTo>
                  <a:lnTo>
                    <a:pt x="1221560" y="168275"/>
                  </a:lnTo>
                  <a:lnTo>
                    <a:pt x="1184536" y="136302"/>
                  </a:lnTo>
                  <a:lnTo>
                    <a:pt x="1145455" y="107696"/>
                  </a:lnTo>
                  <a:lnTo>
                    <a:pt x="1104315" y="82454"/>
                  </a:lnTo>
                  <a:lnTo>
                    <a:pt x="1061116" y="60578"/>
                  </a:lnTo>
                  <a:lnTo>
                    <a:pt x="1015859" y="42068"/>
                  </a:lnTo>
                  <a:lnTo>
                    <a:pt x="968544" y="26924"/>
                  </a:lnTo>
                  <a:lnTo>
                    <a:pt x="919170" y="15144"/>
                  </a:lnTo>
                  <a:lnTo>
                    <a:pt x="867738" y="6730"/>
                  </a:lnTo>
                  <a:lnTo>
                    <a:pt x="814247" y="1682"/>
                  </a:lnTo>
                  <a:lnTo>
                    <a:pt x="758698" y="0"/>
                  </a:lnTo>
                  <a:close/>
                </a:path>
                <a:path w="3118484" h="2386329">
                  <a:moveTo>
                    <a:pt x="1371072" y="371348"/>
                  </a:moveTo>
                  <a:lnTo>
                    <a:pt x="758698" y="371348"/>
                  </a:lnTo>
                  <a:lnTo>
                    <a:pt x="798206" y="374586"/>
                  </a:lnTo>
                  <a:lnTo>
                    <a:pt x="835405" y="384302"/>
                  </a:lnTo>
                  <a:lnTo>
                    <a:pt x="870319" y="400494"/>
                  </a:lnTo>
                  <a:lnTo>
                    <a:pt x="902970" y="423163"/>
                  </a:lnTo>
                  <a:lnTo>
                    <a:pt x="949848" y="480945"/>
                  </a:lnTo>
                  <a:lnTo>
                    <a:pt x="970727" y="522074"/>
                  </a:lnTo>
                  <a:lnTo>
                    <a:pt x="989898" y="571353"/>
                  </a:lnTo>
                  <a:lnTo>
                    <a:pt x="1007363" y="628776"/>
                  </a:lnTo>
                  <a:lnTo>
                    <a:pt x="1021035" y="693251"/>
                  </a:lnTo>
                  <a:lnTo>
                    <a:pt x="1026849" y="731866"/>
                  </a:lnTo>
                  <a:lnTo>
                    <a:pt x="1031994" y="774870"/>
                  </a:lnTo>
                  <a:lnTo>
                    <a:pt x="1036430" y="821855"/>
                  </a:lnTo>
                  <a:lnTo>
                    <a:pt x="1040197" y="873229"/>
                  </a:lnTo>
                  <a:lnTo>
                    <a:pt x="1043280" y="928858"/>
                  </a:lnTo>
                  <a:lnTo>
                    <a:pt x="1045679" y="988741"/>
                  </a:lnTo>
                  <a:lnTo>
                    <a:pt x="1047393" y="1052880"/>
                  </a:lnTo>
                  <a:lnTo>
                    <a:pt x="1048422" y="1121275"/>
                  </a:lnTo>
                  <a:lnTo>
                    <a:pt x="1048765" y="1193927"/>
                  </a:lnTo>
                  <a:lnTo>
                    <a:pt x="1048471" y="1255340"/>
                  </a:lnTo>
                  <a:lnTo>
                    <a:pt x="1047484" y="1324324"/>
                  </a:lnTo>
                  <a:lnTo>
                    <a:pt x="1045882" y="1384546"/>
                  </a:lnTo>
                  <a:lnTo>
                    <a:pt x="1043622" y="1441748"/>
                  </a:lnTo>
                  <a:lnTo>
                    <a:pt x="1040753" y="1495036"/>
                  </a:lnTo>
                  <a:lnTo>
                    <a:pt x="1037224" y="1545304"/>
                  </a:lnTo>
                  <a:lnTo>
                    <a:pt x="1033053" y="1592254"/>
                  </a:lnTo>
                  <a:lnTo>
                    <a:pt x="1028239" y="1635887"/>
                  </a:lnTo>
                  <a:lnTo>
                    <a:pt x="1022780" y="1676201"/>
                  </a:lnTo>
                  <a:lnTo>
                    <a:pt x="1009930" y="1746877"/>
                  </a:lnTo>
                  <a:lnTo>
                    <a:pt x="983224" y="1839057"/>
                  </a:lnTo>
                  <a:lnTo>
                    <a:pt x="960326" y="1890601"/>
                  </a:lnTo>
                  <a:lnTo>
                    <a:pt x="933832" y="1931882"/>
                  </a:lnTo>
                  <a:lnTo>
                    <a:pt x="903731" y="1962912"/>
                  </a:lnTo>
                  <a:lnTo>
                    <a:pt x="870747" y="1985581"/>
                  </a:lnTo>
                  <a:lnTo>
                    <a:pt x="835596" y="2001774"/>
                  </a:lnTo>
                  <a:lnTo>
                    <a:pt x="798254" y="2011489"/>
                  </a:lnTo>
                  <a:lnTo>
                    <a:pt x="758698" y="2014727"/>
                  </a:lnTo>
                  <a:lnTo>
                    <a:pt x="1371187" y="2014727"/>
                  </a:lnTo>
                  <a:lnTo>
                    <a:pt x="1388326" y="1978685"/>
                  </a:lnTo>
                  <a:lnTo>
                    <a:pt x="1405021" y="1939265"/>
                  </a:lnTo>
                  <a:lnTo>
                    <a:pt x="1420455" y="1898283"/>
                  </a:lnTo>
                  <a:lnTo>
                    <a:pt x="1434798" y="1855285"/>
                  </a:lnTo>
                  <a:lnTo>
                    <a:pt x="1447992" y="1810422"/>
                  </a:lnTo>
                  <a:lnTo>
                    <a:pt x="1460039" y="1763696"/>
                  </a:lnTo>
                  <a:lnTo>
                    <a:pt x="1470938" y="1715106"/>
                  </a:lnTo>
                  <a:lnTo>
                    <a:pt x="1480689" y="1664651"/>
                  </a:lnTo>
                  <a:lnTo>
                    <a:pt x="1489293" y="1612333"/>
                  </a:lnTo>
                  <a:lnTo>
                    <a:pt x="1496749" y="1558151"/>
                  </a:lnTo>
                  <a:lnTo>
                    <a:pt x="1503058" y="1502106"/>
                  </a:lnTo>
                  <a:lnTo>
                    <a:pt x="1508220" y="1444197"/>
                  </a:lnTo>
                  <a:lnTo>
                    <a:pt x="1512234" y="1384424"/>
                  </a:lnTo>
                  <a:lnTo>
                    <a:pt x="1515102" y="1322788"/>
                  </a:lnTo>
                  <a:lnTo>
                    <a:pt x="1516782" y="1260784"/>
                  </a:lnTo>
                  <a:lnTo>
                    <a:pt x="1517396" y="1193927"/>
                  </a:lnTo>
                  <a:lnTo>
                    <a:pt x="1516826" y="1128388"/>
                  </a:lnTo>
                  <a:lnTo>
                    <a:pt x="1515117" y="1064741"/>
                  </a:lnTo>
                  <a:lnTo>
                    <a:pt x="1512269" y="1002985"/>
                  </a:lnTo>
                  <a:lnTo>
                    <a:pt x="1508281" y="943120"/>
                  </a:lnTo>
                  <a:lnTo>
                    <a:pt x="1503154" y="885146"/>
                  </a:lnTo>
                  <a:lnTo>
                    <a:pt x="1496887" y="829063"/>
                  </a:lnTo>
                  <a:lnTo>
                    <a:pt x="1489458" y="774734"/>
                  </a:lnTo>
                  <a:lnTo>
                    <a:pt x="1480933" y="722568"/>
                  </a:lnTo>
                  <a:lnTo>
                    <a:pt x="1471247" y="672155"/>
                  </a:lnTo>
                  <a:lnTo>
                    <a:pt x="1460420" y="623633"/>
                  </a:lnTo>
                  <a:lnTo>
                    <a:pt x="1448453" y="577000"/>
                  </a:lnTo>
                  <a:lnTo>
                    <a:pt x="1435346" y="532258"/>
                  </a:lnTo>
                  <a:lnTo>
                    <a:pt x="1421099" y="489404"/>
                  </a:lnTo>
                  <a:lnTo>
                    <a:pt x="1405711" y="448440"/>
                  </a:lnTo>
                  <a:lnTo>
                    <a:pt x="1389183" y="409364"/>
                  </a:lnTo>
                  <a:lnTo>
                    <a:pt x="1371514" y="372178"/>
                  </a:lnTo>
                  <a:lnTo>
                    <a:pt x="1371072" y="371348"/>
                  </a:lnTo>
                  <a:close/>
                </a:path>
                <a:path w="3118484" h="2386329">
                  <a:moveTo>
                    <a:pt x="2235834" y="1673606"/>
                  </a:moveTo>
                  <a:lnTo>
                    <a:pt x="1802256" y="1726183"/>
                  </a:lnTo>
                  <a:lnTo>
                    <a:pt x="1809798" y="1778872"/>
                  </a:lnTo>
                  <a:lnTo>
                    <a:pt x="1820232" y="1829702"/>
                  </a:lnTo>
                  <a:lnTo>
                    <a:pt x="1833560" y="1878675"/>
                  </a:lnTo>
                  <a:lnTo>
                    <a:pt x="1849783" y="1925790"/>
                  </a:lnTo>
                  <a:lnTo>
                    <a:pt x="1868904" y="1971047"/>
                  </a:lnTo>
                  <a:lnTo>
                    <a:pt x="1890924" y="2014446"/>
                  </a:lnTo>
                  <a:lnTo>
                    <a:pt x="1915845" y="2055988"/>
                  </a:lnTo>
                  <a:lnTo>
                    <a:pt x="1943669" y="2095672"/>
                  </a:lnTo>
                  <a:lnTo>
                    <a:pt x="1974397" y="2133498"/>
                  </a:lnTo>
                  <a:lnTo>
                    <a:pt x="2008031" y="2169466"/>
                  </a:lnTo>
                  <a:lnTo>
                    <a:pt x="2044573" y="2203577"/>
                  </a:lnTo>
                  <a:lnTo>
                    <a:pt x="2083428" y="2235253"/>
                  </a:lnTo>
                  <a:lnTo>
                    <a:pt x="2124073" y="2263918"/>
                  </a:lnTo>
                  <a:lnTo>
                    <a:pt x="2166508" y="2289570"/>
                  </a:lnTo>
                  <a:lnTo>
                    <a:pt x="2210732" y="2312209"/>
                  </a:lnTo>
                  <a:lnTo>
                    <a:pt x="2256748" y="2331833"/>
                  </a:lnTo>
                  <a:lnTo>
                    <a:pt x="2304555" y="2348441"/>
                  </a:lnTo>
                  <a:lnTo>
                    <a:pt x="2354154" y="2362032"/>
                  </a:lnTo>
                  <a:lnTo>
                    <a:pt x="2405545" y="2372605"/>
                  </a:lnTo>
                  <a:lnTo>
                    <a:pt x="2458729" y="2380158"/>
                  </a:lnTo>
                  <a:lnTo>
                    <a:pt x="2513707" y="2384691"/>
                  </a:lnTo>
                  <a:lnTo>
                    <a:pt x="2570479" y="2386203"/>
                  </a:lnTo>
                  <a:lnTo>
                    <a:pt x="2625570" y="2384691"/>
                  </a:lnTo>
                  <a:lnTo>
                    <a:pt x="2679000" y="2380181"/>
                  </a:lnTo>
                  <a:lnTo>
                    <a:pt x="2730974" y="2372653"/>
                  </a:lnTo>
                  <a:lnTo>
                    <a:pt x="2781422" y="2362115"/>
                  </a:lnTo>
                  <a:lnTo>
                    <a:pt x="2830344" y="2348566"/>
                  </a:lnTo>
                  <a:lnTo>
                    <a:pt x="2877740" y="2332005"/>
                  </a:lnTo>
                  <a:lnTo>
                    <a:pt x="2923610" y="2312434"/>
                  </a:lnTo>
                  <a:lnTo>
                    <a:pt x="2967952" y="2289852"/>
                  </a:lnTo>
                  <a:lnTo>
                    <a:pt x="3010767" y="2264259"/>
                  </a:lnTo>
                  <a:lnTo>
                    <a:pt x="3052054" y="2235655"/>
                  </a:lnTo>
                  <a:lnTo>
                    <a:pt x="3091812" y="2204040"/>
                  </a:lnTo>
                  <a:lnTo>
                    <a:pt x="3118230" y="2180112"/>
                  </a:lnTo>
                  <a:lnTo>
                    <a:pt x="3118230" y="2014727"/>
                  </a:lnTo>
                  <a:lnTo>
                    <a:pt x="2567304" y="2014727"/>
                  </a:lnTo>
                  <a:lnTo>
                    <a:pt x="2517179" y="2011222"/>
                  </a:lnTo>
                  <a:lnTo>
                    <a:pt x="2470126" y="2000707"/>
                  </a:lnTo>
                  <a:lnTo>
                    <a:pt x="2426139" y="1983181"/>
                  </a:lnTo>
                  <a:lnTo>
                    <a:pt x="2385213" y="1958644"/>
                  </a:lnTo>
                  <a:lnTo>
                    <a:pt x="2347340" y="1927098"/>
                  </a:lnTo>
                  <a:lnTo>
                    <a:pt x="2318999" y="1895709"/>
                  </a:lnTo>
                  <a:lnTo>
                    <a:pt x="2294556" y="1859966"/>
                  </a:lnTo>
                  <a:lnTo>
                    <a:pt x="2274014" y="1819878"/>
                  </a:lnTo>
                  <a:lnTo>
                    <a:pt x="2257377" y="1775450"/>
                  </a:lnTo>
                  <a:lnTo>
                    <a:pt x="2244650" y="1726690"/>
                  </a:lnTo>
                  <a:lnTo>
                    <a:pt x="2235834" y="1673606"/>
                  </a:lnTo>
                  <a:close/>
                </a:path>
                <a:path w="3118484" h="2386329">
                  <a:moveTo>
                    <a:pt x="3118230" y="1259205"/>
                  </a:moveTo>
                  <a:lnTo>
                    <a:pt x="2583306" y="1259205"/>
                  </a:lnTo>
                  <a:lnTo>
                    <a:pt x="2633981" y="1263153"/>
                  </a:lnTo>
                  <a:lnTo>
                    <a:pt x="2681460" y="1275001"/>
                  </a:lnTo>
                  <a:lnTo>
                    <a:pt x="2725752" y="1294756"/>
                  </a:lnTo>
                  <a:lnTo>
                    <a:pt x="2766861" y="1322424"/>
                  </a:lnTo>
                  <a:lnTo>
                    <a:pt x="2804795" y="1358011"/>
                  </a:lnTo>
                  <a:lnTo>
                    <a:pt x="2832565" y="1392914"/>
                  </a:lnTo>
                  <a:lnTo>
                    <a:pt x="2855293" y="1431713"/>
                  </a:lnTo>
                  <a:lnTo>
                    <a:pt x="2872978" y="1474406"/>
                  </a:lnTo>
                  <a:lnTo>
                    <a:pt x="2885614" y="1520994"/>
                  </a:lnTo>
                  <a:lnTo>
                    <a:pt x="2893198" y="1571476"/>
                  </a:lnTo>
                  <a:lnTo>
                    <a:pt x="2895727" y="1625853"/>
                  </a:lnTo>
                  <a:lnTo>
                    <a:pt x="2893091" y="1683320"/>
                  </a:lnTo>
                  <a:lnTo>
                    <a:pt x="2885186" y="1736720"/>
                  </a:lnTo>
                  <a:lnTo>
                    <a:pt x="2872009" y="1786048"/>
                  </a:lnTo>
                  <a:lnTo>
                    <a:pt x="2853563" y="1831302"/>
                  </a:lnTo>
                  <a:lnTo>
                    <a:pt x="2829845" y="1872478"/>
                  </a:lnTo>
                  <a:lnTo>
                    <a:pt x="2800857" y="1909571"/>
                  </a:lnTo>
                  <a:lnTo>
                    <a:pt x="2761157" y="1947428"/>
                  </a:lnTo>
                  <a:lnTo>
                    <a:pt x="2717952" y="1976871"/>
                  </a:lnTo>
                  <a:lnTo>
                    <a:pt x="2671241" y="1997903"/>
                  </a:lnTo>
                  <a:lnTo>
                    <a:pt x="2621026" y="2010521"/>
                  </a:lnTo>
                  <a:lnTo>
                    <a:pt x="2567304" y="2014727"/>
                  </a:lnTo>
                  <a:lnTo>
                    <a:pt x="3118230" y="2014727"/>
                  </a:lnTo>
                  <a:lnTo>
                    <a:pt x="3118230" y="1259205"/>
                  </a:lnTo>
                  <a:close/>
                </a:path>
                <a:path w="3118484" h="2386329">
                  <a:moveTo>
                    <a:pt x="3118230" y="368173"/>
                  </a:moveTo>
                  <a:lnTo>
                    <a:pt x="2543429" y="368173"/>
                  </a:lnTo>
                  <a:lnTo>
                    <a:pt x="2598723" y="372554"/>
                  </a:lnTo>
                  <a:lnTo>
                    <a:pt x="2648219" y="385699"/>
                  </a:lnTo>
                  <a:lnTo>
                    <a:pt x="2691929" y="407606"/>
                  </a:lnTo>
                  <a:lnTo>
                    <a:pt x="2729864" y="438276"/>
                  </a:lnTo>
                  <a:lnTo>
                    <a:pt x="2760608" y="476380"/>
                  </a:lnTo>
                  <a:lnTo>
                    <a:pt x="2782554" y="520414"/>
                  </a:lnTo>
                  <a:lnTo>
                    <a:pt x="2795712" y="570400"/>
                  </a:lnTo>
                  <a:lnTo>
                    <a:pt x="2800096" y="626363"/>
                  </a:lnTo>
                  <a:lnTo>
                    <a:pt x="2796270" y="679642"/>
                  </a:lnTo>
                  <a:lnTo>
                    <a:pt x="2784795" y="728524"/>
                  </a:lnTo>
                  <a:lnTo>
                    <a:pt x="2765668" y="773006"/>
                  </a:lnTo>
                  <a:lnTo>
                    <a:pt x="2738892" y="813080"/>
                  </a:lnTo>
                  <a:lnTo>
                    <a:pt x="2704464" y="848740"/>
                  </a:lnTo>
                  <a:lnTo>
                    <a:pt x="2670196" y="874215"/>
                  </a:lnTo>
                  <a:lnTo>
                    <a:pt x="2631143" y="894762"/>
                  </a:lnTo>
                  <a:lnTo>
                    <a:pt x="2587307" y="910383"/>
                  </a:lnTo>
                  <a:lnTo>
                    <a:pt x="2538687" y="921083"/>
                  </a:lnTo>
                  <a:lnTo>
                    <a:pt x="2485284" y="926866"/>
                  </a:lnTo>
                  <a:lnTo>
                    <a:pt x="2427097" y="927735"/>
                  </a:lnTo>
                  <a:lnTo>
                    <a:pt x="2377694" y="1292733"/>
                  </a:lnTo>
                  <a:lnTo>
                    <a:pt x="2435342" y="1278064"/>
                  </a:lnTo>
                  <a:lnTo>
                    <a:pt x="2488834" y="1267587"/>
                  </a:lnTo>
                  <a:lnTo>
                    <a:pt x="2538160" y="1261300"/>
                  </a:lnTo>
                  <a:lnTo>
                    <a:pt x="2583306" y="1259205"/>
                  </a:lnTo>
                  <a:lnTo>
                    <a:pt x="3118230" y="1259205"/>
                  </a:lnTo>
                  <a:lnTo>
                    <a:pt x="3118230" y="1176108"/>
                  </a:lnTo>
                  <a:lnTo>
                    <a:pt x="3052538" y="1137586"/>
                  </a:lnTo>
                  <a:lnTo>
                    <a:pt x="3008622" y="1118489"/>
                  </a:lnTo>
                  <a:lnTo>
                    <a:pt x="2962193" y="1102725"/>
                  </a:lnTo>
                  <a:lnTo>
                    <a:pt x="2913253" y="1090295"/>
                  </a:lnTo>
                  <a:lnTo>
                    <a:pt x="2962992" y="1061338"/>
                  </a:lnTo>
                  <a:lnTo>
                    <a:pt x="3008755" y="1030916"/>
                  </a:lnTo>
                  <a:lnTo>
                    <a:pt x="3050539" y="999027"/>
                  </a:lnTo>
                  <a:lnTo>
                    <a:pt x="3088346" y="965671"/>
                  </a:lnTo>
                  <a:lnTo>
                    <a:pt x="3118230" y="934908"/>
                  </a:lnTo>
                  <a:lnTo>
                    <a:pt x="3118230" y="368173"/>
                  </a:lnTo>
                  <a:close/>
                </a:path>
                <a:path w="3118484" h="2386329">
                  <a:moveTo>
                    <a:pt x="2556129" y="0"/>
                  </a:moveTo>
                  <a:lnTo>
                    <a:pt x="2501809" y="1477"/>
                  </a:lnTo>
                  <a:lnTo>
                    <a:pt x="2449013" y="5912"/>
                  </a:lnTo>
                  <a:lnTo>
                    <a:pt x="2397741" y="13306"/>
                  </a:lnTo>
                  <a:lnTo>
                    <a:pt x="2347994" y="23661"/>
                  </a:lnTo>
                  <a:lnTo>
                    <a:pt x="2299770" y="36979"/>
                  </a:lnTo>
                  <a:lnTo>
                    <a:pt x="2253070" y="53264"/>
                  </a:lnTo>
                  <a:lnTo>
                    <a:pt x="2207895" y="72516"/>
                  </a:lnTo>
                  <a:lnTo>
                    <a:pt x="2157983" y="98213"/>
                  </a:lnTo>
                  <a:lnTo>
                    <a:pt x="2111882" y="126915"/>
                  </a:lnTo>
                  <a:lnTo>
                    <a:pt x="2069591" y="158623"/>
                  </a:lnTo>
                  <a:lnTo>
                    <a:pt x="2031110" y="193336"/>
                  </a:lnTo>
                  <a:lnTo>
                    <a:pt x="1996439" y="231055"/>
                  </a:lnTo>
                  <a:lnTo>
                    <a:pt x="1965578" y="271779"/>
                  </a:lnTo>
                  <a:lnTo>
                    <a:pt x="1941653" y="309716"/>
                  </a:lnTo>
                  <a:lnTo>
                    <a:pt x="1919516" y="351136"/>
                  </a:lnTo>
                  <a:lnTo>
                    <a:pt x="1899168" y="396040"/>
                  </a:lnTo>
                  <a:lnTo>
                    <a:pt x="1880608" y="444427"/>
                  </a:lnTo>
                  <a:lnTo>
                    <a:pt x="1863836" y="496297"/>
                  </a:lnTo>
                  <a:lnTo>
                    <a:pt x="1848853" y="551651"/>
                  </a:lnTo>
                  <a:lnTo>
                    <a:pt x="1835657" y="610488"/>
                  </a:lnTo>
                  <a:lnTo>
                    <a:pt x="2248534" y="680592"/>
                  </a:lnTo>
                  <a:lnTo>
                    <a:pt x="2258091" y="622331"/>
                  </a:lnTo>
                  <a:lnTo>
                    <a:pt x="2272744" y="569928"/>
                  </a:lnTo>
                  <a:lnTo>
                    <a:pt x="2292499" y="523389"/>
                  </a:lnTo>
                  <a:lnTo>
                    <a:pt x="2317362" y="482720"/>
                  </a:lnTo>
                  <a:lnTo>
                    <a:pt x="2347340" y="447928"/>
                  </a:lnTo>
                  <a:lnTo>
                    <a:pt x="2390088" y="413017"/>
                  </a:lnTo>
                  <a:lnTo>
                    <a:pt x="2437003" y="388096"/>
                  </a:lnTo>
                  <a:lnTo>
                    <a:pt x="2488108" y="373151"/>
                  </a:lnTo>
                  <a:lnTo>
                    <a:pt x="2543429" y="368173"/>
                  </a:lnTo>
                  <a:lnTo>
                    <a:pt x="3118230" y="368173"/>
                  </a:lnTo>
                  <a:lnTo>
                    <a:pt x="3118230" y="247452"/>
                  </a:lnTo>
                  <a:lnTo>
                    <a:pt x="3085337" y="210438"/>
                  </a:lnTo>
                  <a:lnTo>
                    <a:pt x="3051219" y="176818"/>
                  </a:lnTo>
                  <a:lnTo>
                    <a:pt x="3015286" y="146123"/>
                  </a:lnTo>
                  <a:lnTo>
                    <a:pt x="2977538" y="118354"/>
                  </a:lnTo>
                  <a:lnTo>
                    <a:pt x="2937975" y="93509"/>
                  </a:lnTo>
                  <a:lnTo>
                    <a:pt x="2896597" y="71589"/>
                  </a:lnTo>
                  <a:lnTo>
                    <a:pt x="2853404" y="52593"/>
                  </a:lnTo>
                  <a:lnTo>
                    <a:pt x="2808395" y="36521"/>
                  </a:lnTo>
                  <a:lnTo>
                    <a:pt x="2761572" y="23372"/>
                  </a:lnTo>
                  <a:lnTo>
                    <a:pt x="2712934" y="13146"/>
                  </a:lnTo>
                  <a:lnTo>
                    <a:pt x="2662480" y="5842"/>
                  </a:lnTo>
                  <a:lnTo>
                    <a:pt x="2610212" y="1460"/>
                  </a:lnTo>
                  <a:lnTo>
                    <a:pt x="2556129" y="0"/>
                  </a:lnTo>
                  <a:close/>
                </a:path>
              </a:pathLst>
            </a:custGeom>
            <a:solidFill>
              <a:srgbClr val="001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086468" y="2611373"/>
              <a:ext cx="3105785" cy="2386330"/>
            </a:xfrm>
            <a:custGeom>
              <a:avLst/>
              <a:gdLst/>
              <a:ahLst/>
              <a:cxnLst/>
              <a:rect l="l" t="t" r="r" b="b"/>
              <a:pathLst>
                <a:path w="3105784" h="2386329">
                  <a:moveTo>
                    <a:pt x="758698" y="0"/>
                  </a:moveTo>
                  <a:lnTo>
                    <a:pt x="703159" y="1661"/>
                  </a:lnTo>
                  <a:lnTo>
                    <a:pt x="649700" y="6645"/>
                  </a:lnTo>
                  <a:lnTo>
                    <a:pt x="598320" y="14952"/>
                  </a:lnTo>
                  <a:lnTo>
                    <a:pt x="549020" y="26580"/>
                  </a:lnTo>
                  <a:lnTo>
                    <a:pt x="501800" y="41530"/>
                  </a:lnTo>
                  <a:lnTo>
                    <a:pt x="456660" y="59801"/>
                  </a:lnTo>
                  <a:lnTo>
                    <a:pt x="413599" y="81392"/>
                  </a:lnTo>
                  <a:lnTo>
                    <a:pt x="372617" y="106303"/>
                  </a:lnTo>
                  <a:lnTo>
                    <a:pt x="333716" y="134534"/>
                  </a:lnTo>
                  <a:lnTo>
                    <a:pt x="296894" y="166084"/>
                  </a:lnTo>
                  <a:lnTo>
                    <a:pt x="262151" y="200953"/>
                  </a:lnTo>
                  <a:lnTo>
                    <a:pt x="229488" y="239140"/>
                  </a:lnTo>
                  <a:lnTo>
                    <a:pt x="185875" y="300832"/>
                  </a:lnTo>
                  <a:lnTo>
                    <a:pt x="165792" y="334454"/>
                  </a:lnTo>
                  <a:lnTo>
                    <a:pt x="146856" y="369928"/>
                  </a:lnTo>
                  <a:lnTo>
                    <a:pt x="129069" y="407253"/>
                  </a:lnTo>
                  <a:lnTo>
                    <a:pt x="112430" y="446428"/>
                  </a:lnTo>
                  <a:lnTo>
                    <a:pt x="96940" y="487454"/>
                  </a:lnTo>
                  <a:lnTo>
                    <a:pt x="82597" y="530330"/>
                  </a:lnTo>
                  <a:lnTo>
                    <a:pt x="69403" y="575056"/>
                  </a:lnTo>
                  <a:lnTo>
                    <a:pt x="57356" y="621633"/>
                  </a:lnTo>
                  <a:lnTo>
                    <a:pt x="46457" y="670059"/>
                  </a:lnTo>
                  <a:lnTo>
                    <a:pt x="36706" y="720334"/>
                  </a:lnTo>
                  <a:lnTo>
                    <a:pt x="28102" y="772459"/>
                  </a:lnTo>
                  <a:lnTo>
                    <a:pt x="20646" y="826433"/>
                  </a:lnTo>
                  <a:lnTo>
                    <a:pt x="14337" y="882257"/>
                  </a:lnTo>
                  <a:lnTo>
                    <a:pt x="9175" y="939929"/>
                  </a:lnTo>
                  <a:lnTo>
                    <a:pt x="5161" y="999449"/>
                  </a:lnTo>
                  <a:lnTo>
                    <a:pt x="2293" y="1060818"/>
                  </a:lnTo>
                  <a:lnTo>
                    <a:pt x="648" y="1121275"/>
                  </a:lnTo>
                  <a:lnTo>
                    <a:pt x="0" y="1189101"/>
                  </a:lnTo>
                  <a:lnTo>
                    <a:pt x="521" y="1255340"/>
                  </a:lnTo>
                  <a:lnTo>
                    <a:pt x="2087" y="1319528"/>
                  </a:lnTo>
                  <a:lnTo>
                    <a:pt x="4697" y="1381664"/>
                  </a:lnTo>
                  <a:lnTo>
                    <a:pt x="8351" y="1441748"/>
                  </a:lnTo>
                  <a:lnTo>
                    <a:pt x="13049" y="1499780"/>
                  </a:lnTo>
                  <a:lnTo>
                    <a:pt x="18790" y="1555760"/>
                  </a:lnTo>
                  <a:lnTo>
                    <a:pt x="25576" y="1609688"/>
                  </a:lnTo>
                  <a:lnTo>
                    <a:pt x="33406" y="1661563"/>
                  </a:lnTo>
                  <a:lnTo>
                    <a:pt x="42279" y="1711386"/>
                  </a:lnTo>
                  <a:lnTo>
                    <a:pt x="52196" y="1759156"/>
                  </a:lnTo>
                  <a:lnTo>
                    <a:pt x="63158" y="1804873"/>
                  </a:lnTo>
                  <a:lnTo>
                    <a:pt x="75163" y="1848538"/>
                  </a:lnTo>
                  <a:lnTo>
                    <a:pt x="88212" y="1890150"/>
                  </a:lnTo>
                  <a:lnTo>
                    <a:pt x="102306" y="1929710"/>
                  </a:lnTo>
                  <a:lnTo>
                    <a:pt x="117443" y="1967216"/>
                  </a:lnTo>
                  <a:lnTo>
                    <a:pt x="133624" y="2002669"/>
                  </a:lnTo>
                  <a:lnTo>
                    <a:pt x="169118" y="2067415"/>
                  </a:lnTo>
                  <a:lnTo>
                    <a:pt x="208787" y="2123948"/>
                  </a:lnTo>
                  <a:lnTo>
                    <a:pt x="241691" y="2162726"/>
                  </a:lnTo>
                  <a:lnTo>
                    <a:pt x="276160" y="2198406"/>
                  </a:lnTo>
                  <a:lnTo>
                    <a:pt x="312193" y="2230987"/>
                  </a:lnTo>
                  <a:lnTo>
                    <a:pt x="349793" y="2260469"/>
                  </a:lnTo>
                  <a:lnTo>
                    <a:pt x="388958" y="2286850"/>
                  </a:lnTo>
                  <a:lnTo>
                    <a:pt x="429690" y="2310130"/>
                  </a:lnTo>
                  <a:lnTo>
                    <a:pt x="471988" y="2330308"/>
                  </a:lnTo>
                  <a:lnTo>
                    <a:pt x="515853" y="2347384"/>
                  </a:lnTo>
                  <a:lnTo>
                    <a:pt x="561286" y="2361357"/>
                  </a:lnTo>
                  <a:lnTo>
                    <a:pt x="608287" y="2372226"/>
                  </a:lnTo>
                  <a:lnTo>
                    <a:pt x="656855" y="2379990"/>
                  </a:lnTo>
                  <a:lnTo>
                    <a:pt x="706992" y="2384649"/>
                  </a:lnTo>
                  <a:lnTo>
                    <a:pt x="758698" y="2386203"/>
                  </a:lnTo>
                  <a:lnTo>
                    <a:pt x="814236" y="2384541"/>
                  </a:lnTo>
                  <a:lnTo>
                    <a:pt x="867695" y="2379557"/>
                  </a:lnTo>
                  <a:lnTo>
                    <a:pt x="919075" y="2371250"/>
                  </a:lnTo>
                  <a:lnTo>
                    <a:pt x="968375" y="2359622"/>
                  </a:lnTo>
                  <a:lnTo>
                    <a:pt x="1015595" y="2344672"/>
                  </a:lnTo>
                  <a:lnTo>
                    <a:pt x="1060735" y="2326401"/>
                  </a:lnTo>
                  <a:lnTo>
                    <a:pt x="1103796" y="2304810"/>
                  </a:lnTo>
                  <a:lnTo>
                    <a:pt x="1144777" y="2279899"/>
                  </a:lnTo>
                  <a:lnTo>
                    <a:pt x="1183679" y="2251668"/>
                  </a:lnTo>
                  <a:lnTo>
                    <a:pt x="1220501" y="2220118"/>
                  </a:lnTo>
                  <a:lnTo>
                    <a:pt x="1255244" y="2185249"/>
                  </a:lnTo>
                  <a:lnTo>
                    <a:pt x="1287906" y="2147062"/>
                  </a:lnTo>
                  <a:lnTo>
                    <a:pt x="1331520" y="2085305"/>
                  </a:lnTo>
                  <a:lnTo>
                    <a:pt x="1351603" y="2051630"/>
                  </a:lnTo>
                  <a:lnTo>
                    <a:pt x="1370539" y="2016090"/>
                  </a:lnTo>
                  <a:lnTo>
                    <a:pt x="1371187" y="2014727"/>
                  </a:lnTo>
                  <a:lnTo>
                    <a:pt x="758698" y="2014727"/>
                  </a:lnTo>
                  <a:lnTo>
                    <a:pt x="719189" y="2011539"/>
                  </a:lnTo>
                  <a:lnTo>
                    <a:pt x="681990" y="2001980"/>
                  </a:lnTo>
                  <a:lnTo>
                    <a:pt x="647076" y="1986063"/>
                  </a:lnTo>
                  <a:lnTo>
                    <a:pt x="614426" y="1963801"/>
                  </a:lnTo>
                  <a:lnTo>
                    <a:pt x="567547" y="1906506"/>
                  </a:lnTo>
                  <a:lnTo>
                    <a:pt x="546668" y="1865530"/>
                  </a:lnTo>
                  <a:lnTo>
                    <a:pt x="527497" y="1816342"/>
                  </a:lnTo>
                  <a:lnTo>
                    <a:pt x="510031" y="1758950"/>
                  </a:lnTo>
                  <a:lnTo>
                    <a:pt x="496314" y="1694475"/>
                  </a:lnTo>
                  <a:lnTo>
                    <a:pt x="490491" y="1655862"/>
                  </a:lnTo>
                  <a:lnTo>
                    <a:pt x="485358" y="1612998"/>
                  </a:lnTo>
                  <a:lnTo>
                    <a:pt x="480913" y="1565883"/>
                  </a:lnTo>
                  <a:lnTo>
                    <a:pt x="477155" y="1514518"/>
                  </a:lnTo>
                  <a:lnTo>
                    <a:pt x="474083" y="1458901"/>
                  </a:lnTo>
                  <a:lnTo>
                    <a:pt x="471695" y="1399034"/>
                  </a:lnTo>
                  <a:lnTo>
                    <a:pt x="469991" y="1334915"/>
                  </a:lnTo>
                  <a:lnTo>
                    <a:pt x="468970" y="1266546"/>
                  </a:lnTo>
                  <a:lnTo>
                    <a:pt x="468629" y="1193927"/>
                  </a:lnTo>
                  <a:lnTo>
                    <a:pt x="468943" y="1128388"/>
                  </a:lnTo>
                  <a:lnTo>
                    <a:pt x="469891" y="1064741"/>
                  </a:lnTo>
                  <a:lnTo>
                    <a:pt x="471518" y="1002985"/>
                  </a:lnTo>
                  <a:lnTo>
                    <a:pt x="473757" y="946112"/>
                  </a:lnTo>
                  <a:lnTo>
                    <a:pt x="476642" y="892403"/>
                  </a:lnTo>
                  <a:lnTo>
                    <a:pt x="480171" y="841994"/>
                  </a:lnTo>
                  <a:lnTo>
                    <a:pt x="484342" y="794883"/>
                  </a:lnTo>
                  <a:lnTo>
                    <a:pt x="489156" y="751073"/>
                  </a:lnTo>
                  <a:lnTo>
                    <a:pt x="494615" y="710563"/>
                  </a:lnTo>
                  <a:lnTo>
                    <a:pt x="507465" y="639444"/>
                  </a:lnTo>
                  <a:lnTo>
                    <a:pt x="534171" y="547072"/>
                  </a:lnTo>
                  <a:lnTo>
                    <a:pt x="557069" y="495522"/>
                  </a:lnTo>
                  <a:lnTo>
                    <a:pt x="583563" y="454211"/>
                  </a:lnTo>
                  <a:lnTo>
                    <a:pt x="613663" y="423163"/>
                  </a:lnTo>
                  <a:lnTo>
                    <a:pt x="646594" y="400494"/>
                  </a:lnTo>
                  <a:lnTo>
                    <a:pt x="681751" y="384302"/>
                  </a:lnTo>
                  <a:lnTo>
                    <a:pt x="719123" y="374586"/>
                  </a:lnTo>
                  <a:lnTo>
                    <a:pt x="758698" y="371348"/>
                  </a:lnTo>
                  <a:lnTo>
                    <a:pt x="1371072" y="371348"/>
                  </a:lnTo>
                  <a:lnTo>
                    <a:pt x="1352705" y="336880"/>
                  </a:lnTo>
                  <a:lnTo>
                    <a:pt x="1332754" y="303470"/>
                  </a:lnTo>
                  <a:lnTo>
                    <a:pt x="1289430" y="242315"/>
                  </a:lnTo>
                  <a:lnTo>
                    <a:pt x="1256524" y="203612"/>
                  </a:lnTo>
                  <a:lnTo>
                    <a:pt x="1221560" y="168275"/>
                  </a:lnTo>
                  <a:lnTo>
                    <a:pt x="1184536" y="136302"/>
                  </a:lnTo>
                  <a:lnTo>
                    <a:pt x="1145455" y="107696"/>
                  </a:lnTo>
                  <a:lnTo>
                    <a:pt x="1104315" y="82454"/>
                  </a:lnTo>
                  <a:lnTo>
                    <a:pt x="1061116" y="60578"/>
                  </a:lnTo>
                  <a:lnTo>
                    <a:pt x="1015859" y="42068"/>
                  </a:lnTo>
                  <a:lnTo>
                    <a:pt x="968544" y="26924"/>
                  </a:lnTo>
                  <a:lnTo>
                    <a:pt x="919170" y="15144"/>
                  </a:lnTo>
                  <a:lnTo>
                    <a:pt x="867738" y="6730"/>
                  </a:lnTo>
                  <a:lnTo>
                    <a:pt x="814247" y="1682"/>
                  </a:lnTo>
                  <a:lnTo>
                    <a:pt x="758698" y="0"/>
                  </a:lnTo>
                  <a:close/>
                </a:path>
                <a:path w="3105784" h="2386329">
                  <a:moveTo>
                    <a:pt x="1371072" y="371348"/>
                  </a:moveTo>
                  <a:lnTo>
                    <a:pt x="758698" y="371348"/>
                  </a:lnTo>
                  <a:lnTo>
                    <a:pt x="798206" y="374586"/>
                  </a:lnTo>
                  <a:lnTo>
                    <a:pt x="835405" y="384302"/>
                  </a:lnTo>
                  <a:lnTo>
                    <a:pt x="870319" y="400494"/>
                  </a:lnTo>
                  <a:lnTo>
                    <a:pt x="902970" y="423163"/>
                  </a:lnTo>
                  <a:lnTo>
                    <a:pt x="949848" y="480945"/>
                  </a:lnTo>
                  <a:lnTo>
                    <a:pt x="970727" y="522074"/>
                  </a:lnTo>
                  <a:lnTo>
                    <a:pt x="989898" y="571353"/>
                  </a:lnTo>
                  <a:lnTo>
                    <a:pt x="1007363" y="628776"/>
                  </a:lnTo>
                  <a:lnTo>
                    <a:pt x="1021035" y="693251"/>
                  </a:lnTo>
                  <a:lnTo>
                    <a:pt x="1026849" y="731866"/>
                  </a:lnTo>
                  <a:lnTo>
                    <a:pt x="1031994" y="774870"/>
                  </a:lnTo>
                  <a:lnTo>
                    <a:pt x="1036430" y="821855"/>
                  </a:lnTo>
                  <a:lnTo>
                    <a:pt x="1040197" y="873229"/>
                  </a:lnTo>
                  <a:lnTo>
                    <a:pt x="1043280" y="928858"/>
                  </a:lnTo>
                  <a:lnTo>
                    <a:pt x="1045679" y="988741"/>
                  </a:lnTo>
                  <a:lnTo>
                    <a:pt x="1047393" y="1052880"/>
                  </a:lnTo>
                  <a:lnTo>
                    <a:pt x="1048422" y="1121275"/>
                  </a:lnTo>
                  <a:lnTo>
                    <a:pt x="1048765" y="1193927"/>
                  </a:lnTo>
                  <a:lnTo>
                    <a:pt x="1048471" y="1255340"/>
                  </a:lnTo>
                  <a:lnTo>
                    <a:pt x="1047484" y="1324324"/>
                  </a:lnTo>
                  <a:lnTo>
                    <a:pt x="1045882" y="1384546"/>
                  </a:lnTo>
                  <a:lnTo>
                    <a:pt x="1043622" y="1441748"/>
                  </a:lnTo>
                  <a:lnTo>
                    <a:pt x="1040753" y="1495036"/>
                  </a:lnTo>
                  <a:lnTo>
                    <a:pt x="1037224" y="1545304"/>
                  </a:lnTo>
                  <a:lnTo>
                    <a:pt x="1033053" y="1592254"/>
                  </a:lnTo>
                  <a:lnTo>
                    <a:pt x="1028239" y="1635887"/>
                  </a:lnTo>
                  <a:lnTo>
                    <a:pt x="1022780" y="1676201"/>
                  </a:lnTo>
                  <a:lnTo>
                    <a:pt x="1009930" y="1746877"/>
                  </a:lnTo>
                  <a:lnTo>
                    <a:pt x="983224" y="1839057"/>
                  </a:lnTo>
                  <a:lnTo>
                    <a:pt x="960326" y="1890601"/>
                  </a:lnTo>
                  <a:lnTo>
                    <a:pt x="933832" y="1931882"/>
                  </a:lnTo>
                  <a:lnTo>
                    <a:pt x="903731" y="1962912"/>
                  </a:lnTo>
                  <a:lnTo>
                    <a:pt x="870747" y="1985581"/>
                  </a:lnTo>
                  <a:lnTo>
                    <a:pt x="835596" y="2001774"/>
                  </a:lnTo>
                  <a:lnTo>
                    <a:pt x="798254" y="2011489"/>
                  </a:lnTo>
                  <a:lnTo>
                    <a:pt x="758698" y="2014727"/>
                  </a:lnTo>
                  <a:lnTo>
                    <a:pt x="1371187" y="2014727"/>
                  </a:lnTo>
                  <a:lnTo>
                    <a:pt x="1388326" y="1978685"/>
                  </a:lnTo>
                  <a:lnTo>
                    <a:pt x="1405021" y="1939265"/>
                  </a:lnTo>
                  <a:lnTo>
                    <a:pt x="1420455" y="1898283"/>
                  </a:lnTo>
                  <a:lnTo>
                    <a:pt x="1434798" y="1855285"/>
                  </a:lnTo>
                  <a:lnTo>
                    <a:pt x="1447992" y="1810422"/>
                  </a:lnTo>
                  <a:lnTo>
                    <a:pt x="1460039" y="1763696"/>
                  </a:lnTo>
                  <a:lnTo>
                    <a:pt x="1470938" y="1715106"/>
                  </a:lnTo>
                  <a:lnTo>
                    <a:pt x="1480689" y="1664651"/>
                  </a:lnTo>
                  <a:lnTo>
                    <a:pt x="1489293" y="1612333"/>
                  </a:lnTo>
                  <a:lnTo>
                    <a:pt x="1496749" y="1558151"/>
                  </a:lnTo>
                  <a:lnTo>
                    <a:pt x="1503058" y="1502106"/>
                  </a:lnTo>
                  <a:lnTo>
                    <a:pt x="1508220" y="1444197"/>
                  </a:lnTo>
                  <a:lnTo>
                    <a:pt x="1512234" y="1384424"/>
                  </a:lnTo>
                  <a:lnTo>
                    <a:pt x="1515102" y="1322788"/>
                  </a:lnTo>
                  <a:lnTo>
                    <a:pt x="1516782" y="1260784"/>
                  </a:lnTo>
                  <a:lnTo>
                    <a:pt x="1517396" y="1193927"/>
                  </a:lnTo>
                  <a:lnTo>
                    <a:pt x="1516826" y="1128388"/>
                  </a:lnTo>
                  <a:lnTo>
                    <a:pt x="1515117" y="1064741"/>
                  </a:lnTo>
                  <a:lnTo>
                    <a:pt x="1512269" y="1002985"/>
                  </a:lnTo>
                  <a:lnTo>
                    <a:pt x="1508281" y="943120"/>
                  </a:lnTo>
                  <a:lnTo>
                    <a:pt x="1503154" y="885146"/>
                  </a:lnTo>
                  <a:lnTo>
                    <a:pt x="1496887" y="829063"/>
                  </a:lnTo>
                  <a:lnTo>
                    <a:pt x="1489458" y="774734"/>
                  </a:lnTo>
                  <a:lnTo>
                    <a:pt x="1480933" y="722568"/>
                  </a:lnTo>
                  <a:lnTo>
                    <a:pt x="1471247" y="672155"/>
                  </a:lnTo>
                  <a:lnTo>
                    <a:pt x="1460420" y="623633"/>
                  </a:lnTo>
                  <a:lnTo>
                    <a:pt x="1448453" y="577000"/>
                  </a:lnTo>
                  <a:lnTo>
                    <a:pt x="1435346" y="532258"/>
                  </a:lnTo>
                  <a:lnTo>
                    <a:pt x="1421099" y="489404"/>
                  </a:lnTo>
                  <a:lnTo>
                    <a:pt x="1405711" y="448440"/>
                  </a:lnTo>
                  <a:lnTo>
                    <a:pt x="1389183" y="409364"/>
                  </a:lnTo>
                  <a:lnTo>
                    <a:pt x="1371514" y="372178"/>
                  </a:lnTo>
                  <a:lnTo>
                    <a:pt x="1371072" y="371348"/>
                  </a:lnTo>
                  <a:close/>
                </a:path>
                <a:path w="3105784" h="2386329">
                  <a:moveTo>
                    <a:pt x="3105530" y="371348"/>
                  </a:moveTo>
                  <a:lnTo>
                    <a:pt x="2578480" y="371348"/>
                  </a:lnTo>
                  <a:lnTo>
                    <a:pt x="2632783" y="374576"/>
                  </a:lnTo>
                  <a:lnTo>
                    <a:pt x="2682159" y="384255"/>
                  </a:lnTo>
                  <a:lnTo>
                    <a:pt x="2726622" y="400371"/>
                  </a:lnTo>
                  <a:lnTo>
                    <a:pt x="2766184" y="422912"/>
                  </a:lnTo>
                  <a:lnTo>
                    <a:pt x="2800857" y="451865"/>
                  </a:lnTo>
                  <a:lnTo>
                    <a:pt x="2829811" y="486859"/>
                  </a:lnTo>
                  <a:lnTo>
                    <a:pt x="2852352" y="527381"/>
                  </a:lnTo>
                  <a:lnTo>
                    <a:pt x="2868468" y="573444"/>
                  </a:lnTo>
                  <a:lnTo>
                    <a:pt x="2878147" y="625061"/>
                  </a:lnTo>
                  <a:lnTo>
                    <a:pt x="2881376" y="682243"/>
                  </a:lnTo>
                  <a:lnTo>
                    <a:pt x="2878804" y="727486"/>
                  </a:lnTo>
                  <a:lnTo>
                    <a:pt x="2871093" y="772912"/>
                  </a:lnTo>
                  <a:lnTo>
                    <a:pt x="2858246" y="818514"/>
                  </a:lnTo>
                  <a:lnTo>
                    <a:pt x="2840265" y="864286"/>
                  </a:lnTo>
                  <a:lnTo>
                    <a:pt x="2817155" y="910220"/>
                  </a:lnTo>
                  <a:lnTo>
                    <a:pt x="2788920" y="956310"/>
                  </a:lnTo>
                  <a:lnTo>
                    <a:pt x="2756235" y="998882"/>
                  </a:lnTo>
                  <a:lnTo>
                    <a:pt x="2708059" y="1053449"/>
                  </a:lnTo>
                  <a:lnTo>
                    <a:pt x="2678162" y="1085232"/>
                  </a:lnTo>
                  <a:lnTo>
                    <a:pt x="2644391" y="1120015"/>
                  </a:lnTo>
                  <a:lnTo>
                    <a:pt x="2606748" y="1157800"/>
                  </a:lnTo>
                  <a:lnTo>
                    <a:pt x="2565232" y="1198586"/>
                  </a:lnTo>
                  <a:lnTo>
                    <a:pt x="2519842" y="1242375"/>
                  </a:lnTo>
                  <a:lnTo>
                    <a:pt x="2470580" y="1289166"/>
                  </a:lnTo>
                  <a:lnTo>
                    <a:pt x="2368409" y="1384882"/>
                  </a:lnTo>
                  <a:lnTo>
                    <a:pt x="2321582" y="1429580"/>
                  </a:lnTo>
                  <a:lnTo>
                    <a:pt x="2276962" y="1473055"/>
                  </a:lnTo>
                  <a:lnTo>
                    <a:pt x="2234551" y="1515306"/>
                  </a:lnTo>
                  <a:lnTo>
                    <a:pt x="2194348" y="1556333"/>
                  </a:lnTo>
                  <a:lnTo>
                    <a:pt x="2156353" y="1596134"/>
                  </a:lnTo>
                  <a:lnTo>
                    <a:pt x="2120566" y="1634711"/>
                  </a:lnTo>
                  <a:lnTo>
                    <a:pt x="2086987" y="1672062"/>
                  </a:lnTo>
                  <a:lnTo>
                    <a:pt x="2055616" y="1708186"/>
                  </a:lnTo>
                  <a:lnTo>
                    <a:pt x="2026454" y="1743084"/>
                  </a:lnTo>
                  <a:lnTo>
                    <a:pt x="1999499" y="1776755"/>
                  </a:lnTo>
                  <a:lnTo>
                    <a:pt x="1974753" y="1809198"/>
                  </a:lnTo>
                  <a:lnTo>
                    <a:pt x="1952215" y="1840413"/>
                  </a:lnTo>
                  <a:lnTo>
                    <a:pt x="1913762" y="1899158"/>
                  </a:lnTo>
                  <a:lnTo>
                    <a:pt x="1886698" y="1946407"/>
                  </a:lnTo>
                  <a:lnTo>
                    <a:pt x="1862145" y="1994260"/>
                  </a:lnTo>
                  <a:lnTo>
                    <a:pt x="1840107" y="2042719"/>
                  </a:lnTo>
                  <a:lnTo>
                    <a:pt x="1820584" y="2091787"/>
                  </a:lnTo>
                  <a:lnTo>
                    <a:pt x="1803576" y="2141465"/>
                  </a:lnTo>
                  <a:lnTo>
                    <a:pt x="1789086" y="2191756"/>
                  </a:lnTo>
                  <a:lnTo>
                    <a:pt x="1777114" y="2242661"/>
                  </a:lnTo>
                  <a:lnTo>
                    <a:pt x="1767661" y="2294184"/>
                  </a:lnTo>
                  <a:lnTo>
                    <a:pt x="1760727" y="2346325"/>
                  </a:lnTo>
                  <a:lnTo>
                    <a:pt x="3105530" y="2346325"/>
                  </a:lnTo>
                  <a:lnTo>
                    <a:pt x="3105530" y="1930273"/>
                  </a:lnTo>
                  <a:lnTo>
                    <a:pt x="2441448" y="1930273"/>
                  </a:lnTo>
                  <a:lnTo>
                    <a:pt x="2460309" y="1899791"/>
                  </a:lnTo>
                  <a:lnTo>
                    <a:pt x="2506081" y="1837636"/>
                  </a:lnTo>
                  <a:lnTo>
                    <a:pt x="2533014" y="1805939"/>
                  </a:lnTo>
                  <a:lnTo>
                    <a:pt x="2578035" y="1758830"/>
                  </a:lnTo>
                  <a:lnTo>
                    <a:pt x="2610062" y="1727286"/>
                  </a:lnTo>
                  <a:lnTo>
                    <a:pt x="2648434" y="1690410"/>
                  </a:lnTo>
                  <a:lnTo>
                    <a:pt x="2693151" y="1648198"/>
                  </a:lnTo>
                  <a:lnTo>
                    <a:pt x="2852584" y="1500546"/>
                  </a:lnTo>
                  <a:lnTo>
                    <a:pt x="2899463" y="1456187"/>
                  </a:lnTo>
                  <a:lnTo>
                    <a:pt x="2942255" y="1414672"/>
                  </a:lnTo>
                  <a:lnTo>
                    <a:pt x="2980959" y="1375997"/>
                  </a:lnTo>
                  <a:lnTo>
                    <a:pt x="3015574" y="1340162"/>
                  </a:lnTo>
                  <a:lnTo>
                    <a:pt x="3046096" y="1307165"/>
                  </a:lnTo>
                  <a:lnTo>
                    <a:pt x="3072527" y="1277005"/>
                  </a:lnTo>
                  <a:lnTo>
                    <a:pt x="3105530" y="1235657"/>
                  </a:lnTo>
                  <a:lnTo>
                    <a:pt x="3105530" y="371348"/>
                  </a:lnTo>
                  <a:close/>
                </a:path>
                <a:path w="3105784" h="2386329">
                  <a:moveTo>
                    <a:pt x="2589656" y="0"/>
                  </a:moveTo>
                  <a:lnTo>
                    <a:pt x="2533136" y="1331"/>
                  </a:lnTo>
                  <a:lnTo>
                    <a:pt x="2478359" y="5326"/>
                  </a:lnTo>
                  <a:lnTo>
                    <a:pt x="2425324" y="11984"/>
                  </a:lnTo>
                  <a:lnTo>
                    <a:pt x="2374030" y="21304"/>
                  </a:lnTo>
                  <a:lnTo>
                    <a:pt x="2324476" y="33286"/>
                  </a:lnTo>
                  <a:lnTo>
                    <a:pt x="2276660" y="47928"/>
                  </a:lnTo>
                  <a:lnTo>
                    <a:pt x="2230582" y="65231"/>
                  </a:lnTo>
                  <a:lnTo>
                    <a:pt x="2186240" y="85194"/>
                  </a:lnTo>
                  <a:lnTo>
                    <a:pt x="2143634" y="107816"/>
                  </a:lnTo>
                  <a:lnTo>
                    <a:pt x="2102762" y="133097"/>
                  </a:lnTo>
                  <a:lnTo>
                    <a:pt x="2063623" y="161036"/>
                  </a:lnTo>
                  <a:lnTo>
                    <a:pt x="2029753" y="189314"/>
                  </a:lnTo>
                  <a:lnTo>
                    <a:pt x="1998250" y="220493"/>
                  </a:lnTo>
                  <a:lnTo>
                    <a:pt x="1969113" y="254571"/>
                  </a:lnTo>
                  <a:lnTo>
                    <a:pt x="1942342" y="291549"/>
                  </a:lnTo>
                  <a:lnTo>
                    <a:pt x="1917939" y="331427"/>
                  </a:lnTo>
                  <a:lnTo>
                    <a:pt x="1895903" y="374205"/>
                  </a:lnTo>
                  <a:lnTo>
                    <a:pt x="1876235" y="419883"/>
                  </a:lnTo>
                  <a:lnTo>
                    <a:pt x="1858936" y="468460"/>
                  </a:lnTo>
                  <a:lnTo>
                    <a:pt x="1844006" y="519938"/>
                  </a:lnTo>
                  <a:lnTo>
                    <a:pt x="1831445" y="574315"/>
                  </a:lnTo>
                  <a:lnTo>
                    <a:pt x="1821254" y="631592"/>
                  </a:lnTo>
                  <a:lnTo>
                    <a:pt x="1813432" y="691768"/>
                  </a:lnTo>
                  <a:lnTo>
                    <a:pt x="2259710" y="736346"/>
                  </a:lnTo>
                  <a:lnTo>
                    <a:pt x="2265912" y="674105"/>
                  </a:lnTo>
                  <a:lnTo>
                    <a:pt x="2276009" y="618066"/>
                  </a:lnTo>
                  <a:lnTo>
                    <a:pt x="2290000" y="568229"/>
                  </a:lnTo>
                  <a:lnTo>
                    <a:pt x="2307886" y="524594"/>
                  </a:lnTo>
                  <a:lnTo>
                    <a:pt x="2329666" y="487161"/>
                  </a:lnTo>
                  <a:lnTo>
                    <a:pt x="2355341" y="455929"/>
                  </a:lnTo>
                  <a:lnTo>
                    <a:pt x="2390789" y="425480"/>
                  </a:lnTo>
                  <a:lnTo>
                    <a:pt x="2430832" y="401797"/>
                  </a:lnTo>
                  <a:lnTo>
                    <a:pt x="2475466" y="384881"/>
                  </a:lnTo>
                  <a:lnTo>
                    <a:pt x="2524684" y="374731"/>
                  </a:lnTo>
                  <a:lnTo>
                    <a:pt x="2578480" y="371348"/>
                  </a:lnTo>
                  <a:lnTo>
                    <a:pt x="3105530" y="371348"/>
                  </a:lnTo>
                  <a:lnTo>
                    <a:pt x="3105530" y="162168"/>
                  </a:lnTo>
                  <a:lnTo>
                    <a:pt x="3063196" y="129454"/>
                  </a:lnTo>
                  <a:lnTo>
                    <a:pt x="3025104" y="104852"/>
                  </a:lnTo>
                  <a:lnTo>
                    <a:pt x="2984956" y="82841"/>
                  </a:lnTo>
                  <a:lnTo>
                    <a:pt x="2942751" y="63422"/>
                  </a:lnTo>
                  <a:lnTo>
                    <a:pt x="2898489" y="46593"/>
                  </a:lnTo>
                  <a:lnTo>
                    <a:pt x="2852168" y="32354"/>
                  </a:lnTo>
                  <a:lnTo>
                    <a:pt x="2803788" y="20705"/>
                  </a:lnTo>
                  <a:lnTo>
                    <a:pt x="2753348" y="11646"/>
                  </a:lnTo>
                  <a:lnTo>
                    <a:pt x="2700846" y="5175"/>
                  </a:lnTo>
                  <a:lnTo>
                    <a:pt x="2646283" y="1293"/>
                  </a:lnTo>
                  <a:lnTo>
                    <a:pt x="2589656" y="0"/>
                  </a:lnTo>
                  <a:close/>
                </a:path>
              </a:pathLst>
            </a:custGeom>
            <a:solidFill>
              <a:srgbClr val="001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66816" y="771144"/>
              <a:ext cx="658367" cy="143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1351" y="1621536"/>
              <a:ext cx="8086344" cy="4892040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673602" y="962659"/>
            <a:ext cx="4812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01F62"/>
                </a:solidFill>
              </a:rPr>
              <a:t>CONTRATAÇÃO</a:t>
            </a:r>
            <a:r>
              <a:rPr spc="95" dirty="0">
                <a:solidFill>
                  <a:srgbClr val="001F62"/>
                </a:solidFill>
              </a:rPr>
              <a:t> </a:t>
            </a:r>
            <a:r>
              <a:rPr spc="-5" dirty="0">
                <a:solidFill>
                  <a:srgbClr val="001F62"/>
                </a:solidFill>
              </a:rPr>
              <a:t>de</a:t>
            </a:r>
            <a:r>
              <a:rPr dirty="0">
                <a:solidFill>
                  <a:srgbClr val="001F62"/>
                </a:solidFill>
              </a:rPr>
              <a:t> 02</a:t>
            </a:r>
            <a:r>
              <a:rPr spc="-20" dirty="0">
                <a:solidFill>
                  <a:srgbClr val="001F62"/>
                </a:solidFill>
              </a:rPr>
              <a:t> </a:t>
            </a:r>
            <a:r>
              <a:rPr spc="-5" dirty="0">
                <a:solidFill>
                  <a:srgbClr val="001F62"/>
                </a:solidFill>
              </a:rPr>
              <a:t>a</a:t>
            </a:r>
            <a:r>
              <a:rPr spc="-20" dirty="0">
                <a:solidFill>
                  <a:srgbClr val="001F62"/>
                </a:solidFill>
              </a:rPr>
              <a:t> </a:t>
            </a:r>
            <a:r>
              <a:rPr dirty="0">
                <a:solidFill>
                  <a:srgbClr val="001F62"/>
                </a:solidFill>
              </a:rPr>
              <a:t>29</a:t>
            </a:r>
            <a:r>
              <a:rPr spc="-20" dirty="0">
                <a:solidFill>
                  <a:srgbClr val="001F62"/>
                </a:solidFill>
              </a:rPr>
              <a:t> </a:t>
            </a:r>
            <a:r>
              <a:rPr spc="-10" dirty="0">
                <a:solidFill>
                  <a:srgbClr val="001F62"/>
                </a:solidFill>
              </a:rPr>
              <a:t>vidas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211818" y="2588513"/>
            <a:ext cx="28625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600" b="1" spc="-15" dirty="0">
                <a:solidFill>
                  <a:srgbClr val="001F62"/>
                </a:solidFill>
                <a:latin typeface="Arial"/>
                <a:cs typeface="Arial"/>
              </a:rPr>
              <a:t>Através</a:t>
            </a:r>
            <a:r>
              <a:rPr sz="1600" b="1" spc="65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62"/>
                </a:solidFill>
                <a:latin typeface="Arial"/>
                <a:cs typeface="Arial"/>
              </a:rPr>
              <a:t>do</a:t>
            </a:r>
            <a:r>
              <a:rPr sz="1600" b="1" spc="-15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62"/>
                </a:solidFill>
                <a:latin typeface="Arial"/>
                <a:cs typeface="Arial"/>
              </a:rPr>
              <a:t>Link: </a:t>
            </a:r>
            <a:r>
              <a:rPr sz="1600" b="1" spc="5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62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001F62"/>
                </a:solidFill>
                <a:latin typeface="Arial"/>
                <a:cs typeface="Arial"/>
              </a:rPr>
              <a:t>u</a:t>
            </a:r>
            <a:r>
              <a:rPr sz="1600" b="1" spc="5" dirty="0">
                <a:solidFill>
                  <a:srgbClr val="001F62"/>
                </a:solidFill>
                <a:latin typeface="Arial"/>
                <a:cs typeface="Arial"/>
              </a:rPr>
              <a:t>l</a:t>
            </a:r>
            <a:r>
              <a:rPr sz="1600" b="1" spc="-10" dirty="0">
                <a:solidFill>
                  <a:srgbClr val="001F62"/>
                </a:solidFill>
                <a:latin typeface="Arial"/>
                <a:cs typeface="Arial"/>
              </a:rPr>
              <a:t>a</a:t>
            </a:r>
            <a:r>
              <a:rPr sz="1600" b="1" spc="10" dirty="0">
                <a:solidFill>
                  <a:srgbClr val="001F62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srgbClr val="001F62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1F62"/>
                </a:solidFill>
                <a:latin typeface="Arial"/>
                <a:cs typeface="Arial"/>
              </a:rPr>
              <a:t>r</a:t>
            </a:r>
            <a:r>
              <a:rPr sz="1600" b="1" spc="5" dirty="0">
                <a:solidFill>
                  <a:srgbClr val="001F62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001F62"/>
                </a:solidFill>
                <a:latin typeface="Arial"/>
                <a:cs typeface="Arial"/>
              </a:rPr>
              <a:t>ca</a:t>
            </a:r>
            <a:r>
              <a:rPr sz="1600" b="1" dirty="0">
                <a:solidFill>
                  <a:srgbClr val="001F62"/>
                </a:solidFill>
                <a:latin typeface="Arial"/>
                <a:cs typeface="Arial"/>
              </a:rPr>
              <a:t>odo</a:t>
            </a:r>
            <a:r>
              <a:rPr sz="1600" b="1" spc="5" dirty="0">
                <a:solidFill>
                  <a:srgbClr val="001F62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1F62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001F62"/>
                </a:solidFill>
                <a:latin typeface="Arial"/>
                <a:cs typeface="Arial"/>
              </a:rPr>
              <a:t>o</a:t>
            </a:r>
            <a:r>
              <a:rPr sz="1600" b="1" spc="5" dirty="0">
                <a:solidFill>
                  <a:srgbClr val="001F62"/>
                </a:solidFill>
                <a:latin typeface="Arial"/>
                <a:cs typeface="Arial"/>
              </a:rPr>
              <a:t>.</a:t>
            </a:r>
            <a:r>
              <a:rPr sz="1600" b="1" spc="-10" dirty="0">
                <a:solidFill>
                  <a:srgbClr val="001F62"/>
                </a:solidFill>
                <a:latin typeface="Arial"/>
                <a:cs typeface="Arial"/>
              </a:rPr>
              <a:t>c</a:t>
            </a:r>
            <a:r>
              <a:rPr sz="1600" b="1" spc="-25" dirty="0">
                <a:solidFill>
                  <a:srgbClr val="001F62"/>
                </a:solidFill>
                <a:latin typeface="Arial"/>
                <a:cs typeface="Arial"/>
              </a:rPr>
              <a:t>o</a:t>
            </a:r>
            <a:r>
              <a:rPr sz="1600" b="1" spc="10" dirty="0">
                <a:solidFill>
                  <a:srgbClr val="001F62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001F62"/>
                </a:solidFill>
                <a:latin typeface="Arial"/>
                <a:cs typeface="Arial"/>
              </a:rPr>
              <a:t>.</a:t>
            </a:r>
            <a:r>
              <a:rPr sz="1600" b="1" dirty="0">
                <a:solidFill>
                  <a:srgbClr val="001F62"/>
                </a:solidFill>
                <a:latin typeface="Arial"/>
                <a:cs typeface="Arial"/>
              </a:rPr>
              <a:t>br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6"/>
                </a:lnTo>
                <a:lnTo>
                  <a:pt x="12191999" y="6857996"/>
                </a:lnTo>
                <a:lnTo>
                  <a:pt x="12191999" y="0"/>
                </a:lnTo>
                <a:close/>
              </a:path>
            </a:pathLst>
          </a:custGeom>
          <a:solidFill>
            <a:srgbClr val="6C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69352" y="0"/>
            <a:ext cx="4422775" cy="6617334"/>
            <a:chOff x="7769352" y="0"/>
            <a:chExt cx="4422775" cy="6617334"/>
          </a:xfrm>
        </p:grpSpPr>
        <p:sp>
          <p:nvSpPr>
            <p:cNvPr id="4" name="object 4"/>
            <p:cNvSpPr/>
            <p:nvPr/>
          </p:nvSpPr>
          <p:spPr>
            <a:xfrm>
              <a:off x="7769352" y="0"/>
              <a:ext cx="4422775" cy="6617334"/>
            </a:xfrm>
            <a:custGeom>
              <a:avLst/>
              <a:gdLst/>
              <a:ahLst/>
              <a:cxnLst/>
              <a:rect l="l" t="t" r="r" b="b"/>
              <a:pathLst>
                <a:path w="4422775" h="6617334">
                  <a:moveTo>
                    <a:pt x="4422647" y="0"/>
                  </a:moveTo>
                  <a:lnTo>
                    <a:pt x="2344552" y="0"/>
                  </a:lnTo>
                  <a:lnTo>
                    <a:pt x="2327830" y="5389"/>
                  </a:lnTo>
                  <a:lnTo>
                    <a:pt x="2284348" y="20062"/>
                  </a:lnTo>
                  <a:lnTo>
                    <a:pt x="2241131" y="35305"/>
                  </a:lnTo>
                  <a:lnTo>
                    <a:pt x="2198185" y="51112"/>
                  </a:lnTo>
                  <a:lnTo>
                    <a:pt x="2155512" y="67481"/>
                  </a:lnTo>
                  <a:lnTo>
                    <a:pt x="2113119" y="84405"/>
                  </a:lnTo>
                  <a:lnTo>
                    <a:pt x="2071008" y="101881"/>
                  </a:lnTo>
                  <a:lnTo>
                    <a:pt x="2029186" y="119905"/>
                  </a:lnTo>
                  <a:lnTo>
                    <a:pt x="1987656" y="138471"/>
                  </a:lnTo>
                  <a:lnTo>
                    <a:pt x="1946422" y="157575"/>
                  </a:lnTo>
                  <a:lnTo>
                    <a:pt x="1905490" y="177214"/>
                  </a:lnTo>
                  <a:lnTo>
                    <a:pt x="1864864" y="197381"/>
                  </a:lnTo>
                  <a:lnTo>
                    <a:pt x="1824548" y="218074"/>
                  </a:lnTo>
                  <a:lnTo>
                    <a:pt x="1784546" y="239287"/>
                  </a:lnTo>
                  <a:lnTo>
                    <a:pt x="1744864" y="261016"/>
                  </a:lnTo>
                  <a:lnTo>
                    <a:pt x="1705505" y="283256"/>
                  </a:lnTo>
                  <a:lnTo>
                    <a:pt x="1666474" y="306003"/>
                  </a:lnTo>
                  <a:lnTo>
                    <a:pt x="1627776" y="329253"/>
                  </a:lnTo>
                  <a:lnTo>
                    <a:pt x="1589414" y="353001"/>
                  </a:lnTo>
                  <a:lnTo>
                    <a:pt x="1551395" y="377242"/>
                  </a:lnTo>
                  <a:lnTo>
                    <a:pt x="1513721" y="401973"/>
                  </a:lnTo>
                  <a:lnTo>
                    <a:pt x="1476398" y="427188"/>
                  </a:lnTo>
                  <a:lnTo>
                    <a:pt x="1439429" y="452883"/>
                  </a:lnTo>
                  <a:lnTo>
                    <a:pt x="1402820" y="479054"/>
                  </a:lnTo>
                  <a:lnTo>
                    <a:pt x="1366575" y="505696"/>
                  </a:lnTo>
                  <a:lnTo>
                    <a:pt x="1330698" y="532805"/>
                  </a:lnTo>
                  <a:lnTo>
                    <a:pt x="1295194" y="560376"/>
                  </a:lnTo>
                  <a:lnTo>
                    <a:pt x="1260067" y="588405"/>
                  </a:lnTo>
                  <a:lnTo>
                    <a:pt x="1225322" y="616887"/>
                  </a:lnTo>
                  <a:lnTo>
                    <a:pt x="1190963" y="645818"/>
                  </a:lnTo>
                  <a:lnTo>
                    <a:pt x="1156995" y="675194"/>
                  </a:lnTo>
                  <a:lnTo>
                    <a:pt x="1123422" y="705009"/>
                  </a:lnTo>
                  <a:lnTo>
                    <a:pt x="1090249" y="735259"/>
                  </a:lnTo>
                  <a:lnTo>
                    <a:pt x="1057480" y="765941"/>
                  </a:lnTo>
                  <a:lnTo>
                    <a:pt x="1025119" y="797049"/>
                  </a:lnTo>
                  <a:lnTo>
                    <a:pt x="993171" y="828579"/>
                  </a:lnTo>
                  <a:lnTo>
                    <a:pt x="961641" y="860527"/>
                  </a:lnTo>
                  <a:lnTo>
                    <a:pt x="930533" y="892888"/>
                  </a:lnTo>
                  <a:lnTo>
                    <a:pt x="899851" y="925657"/>
                  </a:lnTo>
                  <a:lnTo>
                    <a:pt x="869601" y="958830"/>
                  </a:lnTo>
                  <a:lnTo>
                    <a:pt x="839786" y="992403"/>
                  </a:lnTo>
                  <a:lnTo>
                    <a:pt x="810410" y="1026371"/>
                  </a:lnTo>
                  <a:lnTo>
                    <a:pt x="781479" y="1060730"/>
                  </a:lnTo>
                  <a:lnTo>
                    <a:pt x="752997" y="1095475"/>
                  </a:lnTo>
                  <a:lnTo>
                    <a:pt x="724968" y="1130602"/>
                  </a:lnTo>
                  <a:lnTo>
                    <a:pt x="697397" y="1166106"/>
                  </a:lnTo>
                  <a:lnTo>
                    <a:pt x="670288" y="1201983"/>
                  </a:lnTo>
                  <a:lnTo>
                    <a:pt x="643646" y="1238228"/>
                  </a:lnTo>
                  <a:lnTo>
                    <a:pt x="617475" y="1274837"/>
                  </a:lnTo>
                  <a:lnTo>
                    <a:pt x="591780" y="1311806"/>
                  </a:lnTo>
                  <a:lnTo>
                    <a:pt x="566565" y="1349129"/>
                  </a:lnTo>
                  <a:lnTo>
                    <a:pt x="541834" y="1386803"/>
                  </a:lnTo>
                  <a:lnTo>
                    <a:pt x="517593" y="1424822"/>
                  </a:lnTo>
                  <a:lnTo>
                    <a:pt x="493845" y="1463184"/>
                  </a:lnTo>
                  <a:lnTo>
                    <a:pt x="470595" y="1501882"/>
                  </a:lnTo>
                  <a:lnTo>
                    <a:pt x="447848" y="1540913"/>
                  </a:lnTo>
                  <a:lnTo>
                    <a:pt x="425608" y="1580272"/>
                  </a:lnTo>
                  <a:lnTo>
                    <a:pt x="403879" y="1619954"/>
                  </a:lnTo>
                  <a:lnTo>
                    <a:pt x="382666" y="1659956"/>
                  </a:lnTo>
                  <a:lnTo>
                    <a:pt x="361973" y="1700272"/>
                  </a:lnTo>
                  <a:lnTo>
                    <a:pt x="341806" y="1740898"/>
                  </a:lnTo>
                  <a:lnTo>
                    <a:pt x="322167" y="1781830"/>
                  </a:lnTo>
                  <a:lnTo>
                    <a:pt x="303063" y="1823064"/>
                  </a:lnTo>
                  <a:lnTo>
                    <a:pt x="284497" y="1864594"/>
                  </a:lnTo>
                  <a:lnTo>
                    <a:pt x="266473" y="1906416"/>
                  </a:lnTo>
                  <a:lnTo>
                    <a:pt x="248997" y="1948527"/>
                  </a:lnTo>
                  <a:lnTo>
                    <a:pt x="232073" y="1990920"/>
                  </a:lnTo>
                  <a:lnTo>
                    <a:pt x="215704" y="2033593"/>
                  </a:lnTo>
                  <a:lnTo>
                    <a:pt x="199897" y="2076539"/>
                  </a:lnTo>
                  <a:lnTo>
                    <a:pt x="184654" y="2119756"/>
                  </a:lnTo>
                  <a:lnTo>
                    <a:pt x="169981" y="2163238"/>
                  </a:lnTo>
                  <a:lnTo>
                    <a:pt x="155882" y="2206982"/>
                  </a:lnTo>
                  <a:lnTo>
                    <a:pt x="142362" y="2250981"/>
                  </a:lnTo>
                  <a:lnTo>
                    <a:pt x="129425" y="2295233"/>
                  </a:lnTo>
                  <a:lnTo>
                    <a:pt x="117075" y="2339732"/>
                  </a:lnTo>
                  <a:lnTo>
                    <a:pt x="105317" y="2384475"/>
                  </a:lnTo>
                  <a:lnTo>
                    <a:pt x="94155" y="2429456"/>
                  </a:lnTo>
                  <a:lnTo>
                    <a:pt x="83595" y="2474671"/>
                  </a:lnTo>
                  <a:lnTo>
                    <a:pt x="73640" y="2520116"/>
                  </a:lnTo>
                  <a:lnTo>
                    <a:pt x="64294" y="2565786"/>
                  </a:lnTo>
                  <a:lnTo>
                    <a:pt x="55563" y="2611677"/>
                  </a:lnTo>
                  <a:lnTo>
                    <a:pt x="47451" y="2657784"/>
                  </a:lnTo>
                  <a:lnTo>
                    <a:pt x="39962" y="2704102"/>
                  </a:lnTo>
                  <a:lnTo>
                    <a:pt x="33101" y="2750629"/>
                  </a:lnTo>
                  <a:lnTo>
                    <a:pt x="26872" y="2797357"/>
                  </a:lnTo>
                  <a:lnTo>
                    <a:pt x="21280" y="2844285"/>
                  </a:lnTo>
                  <a:lnTo>
                    <a:pt x="16329" y="2891406"/>
                  </a:lnTo>
                  <a:lnTo>
                    <a:pt x="12023" y="2938717"/>
                  </a:lnTo>
                  <a:lnTo>
                    <a:pt x="8368" y="2986212"/>
                  </a:lnTo>
                  <a:lnTo>
                    <a:pt x="5367" y="3033888"/>
                  </a:lnTo>
                  <a:lnTo>
                    <a:pt x="3026" y="3081740"/>
                  </a:lnTo>
                  <a:lnTo>
                    <a:pt x="1347" y="3129764"/>
                  </a:lnTo>
                  <a:lnTo>
                    <a:pt x="337" y="3177954"/>
                  </a:lnTo>
                  <a:lnTo>
                    <a:pt x="0" y="3226308"/>
                  </a:lnTo>
                  <a:lnTo>
                    <a:pt x="337" y="3274661"/>
                  </a:lnTo>
                  <a:lnTo>
                    <a:pt x="1347" y="3322851"/>
                  </a:lnTo>
                  <a:lnTo>
                    <a:pt x="3026" y="3370875"/>
                  </a:lnTo>
                  <a:lnTo>
                    <a:pt x="5367" y="3418727"/>
                  </a:lnTo>
                  <a:lnTo>
                    <a:pt x="8368" y="3466403"/>
                  </a:lnTo>
                  <a:lnTo>
                    <a:pt x="12023" y="3513898"/>
                  </a:lnTo>
                  <a:lnTo>
                    <a:pt x="16329" y="3561209"/>
                  </a:lnTo>
                  <a:lnTo>
                    <a:pt x="21280" y="3608330"/>
                  </a:lnTo>
                  <a:lnTo>
                    <a:pt x="26872" y="3655258"/>
                  </a:lnTo>
                  <a:lnTo>
                    <a:pt x="33101" y="3701986"/>
                  </a:lnTo>
                  <a:lnTo>
                    <a:pt x="39962" y="3748513"/>
                  </a:lnTo>
                  <a:lnTo>
                    <a:pt x="47451" y="3794831"/>
                  </a:lnTo>
                  <a:lnTo>
                    <a:pt x="55563" y="3840938"/>
                  </a:lnTo>
                  <a:lnTo>
                    <a:pt x="64294" y="3886829"/>
                  </a:lnTo>
                  <a:lnTo>
                    <a:pt x="73640" y="3932499"/>
                  </a:lnTo>
                  <a:lnTo>
                    <a:pt x="83595" y="3977944"/>
                  </a:lnTo>
                  <a:lnTo>
                    <a:pt x="94155" y="4023159"/>
                  </a:lnTo>
                  <a:lnTo>
                    <a:pt x="105317" y="4068140"/>
                  </a:lnTo>
                  <a:lnTo>
                    <a:pt x="117075" y="4112883"/>
                  </a:lnTo>
                  <a:lnTo>
                    <a:pt x="129425" y="4157382"/>
                  </a:lnTo>
                  <a:lnTo>
                    <a:pt x="142362" y="4201634"/>
                  </a:lnTo>
                  <a:lnTo>
                    <a:pt x="155882" y="4245633"/>
                  </a:lnTo>
                  <a:lnTo>
                    <a:pt x="169981" y="4289377"/>
                  </a:lnTo>
                  <a:lnTo>
                    <a:pt x="184654" y="4332859"/>
                  </a:lnTo>
                  <a:lnTo>
                    <a:pt x="199897" y="4376076"/>
                  </a:lnTo>
                  <a:lnTo>
                    <a:pt x="215704" y="4419022"/>
                  </a:lnTo>
                  <a:lnTo>
                    <a:pt x="232073" y="4461695"/>
                  </a:lnTo>
                  <a:lnTo>
                    <a:pt x="248997" y="4504088"/>
                  </a:lnTo>
                  <a:lnTo>
                    <a:pt x="266473" y="4546199"/>
                  </a:lnTo>
                  <a:lnTo>
                    <a:pt x="284497" y="4588021"/>
                  </a:lnTo>
                  <a:lnTo>
                    <a:pt x="303063" y="4629551"/>
                  </a:lnTo>
                  <a:lnTo>
                    <a:pt x="322167" y="4670785"/>
                  </a:lnTo>
                  <a:lnTo>
                    <a:pt x="341806" y="4711717"/>
                  </a:lnTo>
                  <a:lnTo>
                    <a:pt x="361973" y="4752343"/>
                  </a:lnTo>
                  <a:lnTo>
                    <a:pt x="382666" y="4792659"/>
                  </a:lnTo>
                  <a:lnTo>
                    <a:pt x="403879" y="4832661"/>
                  </a:lnTo>
                  <a:lnTo>
                    <a:pt x="425608" y="4872343"/>
                  </a:lnTo>
                  <a:lnTo>
                    <a:pt x="447848" y="4911702"/>
                  </a:lnTo>
                  <a:lnTo>
                    <a:pt x="470595" y="4950733"/>
                  </a:lnTo>
                  <a:lnTo>
                    <a:pt x="493845" y="4989431"/>
                  </a:lnTo>
                  <a:lnTo>
                    <a:pt x="517593" y="5027793"/>
                  </a:lnTo>
                  <a:lnTo>
                    <a:pt x="541834" y="5065812"/>
                  </a:lnTo>
                  <a:lnTo>
                    <a:pt x="566565" y="5103486"/>
                  </a:lnTo>
                  <a:lnTo>
                    <a:pt x="591780" y="5140809"/>
                  </a:lnTo>
                  <a:lnTo>
                    <a:pt x="617475" y="5177778"/>
                  </a:lnTo>
                  <a:lnTo>
                    <a:pt x="643646" y="5214387"/>
                  </a:lnTo>
                  <a:lnTo>
                    <a:pt x="670288" y="5250632"/>
                  </a:lnTo>
                  <a:lnTo>
                    <a:pt x="697397" y="5286509"/>
                  </a:lnTo>
                  <a:lnTo>
                    <a:pt x="724968" y="5322013"/>
                  </a:lnTo>
                  <a:lnTo>
                    <a:pt x="752997" y="5357140"/>
                  </a:lnTo>
                  <a:lnTo>
                    <a:pt x="781479" y="5391885"/>
                  </a:lnTo>
                  <a:lnTo>
                    <a:pt x="810410" y="5426244"/>
                  </a:lnTo>
                  <a:lnTo>
                    <a:pt x="839786" y="5460212"/>
                  </a:lnTo>
                  <a:lnTo>
                    <a:pt x="869601" y="5493785"/>
                  </a:lnTo>
                  <a:lnTo>
                    <a:pt x="899851" y="5526958"/>
                  </a:lnTo>
                  <a:lnTo>
                    <a:pt x="930533" y="5559727"/>
                  </a:lnTo>
                  <a:lnTo>
                    <a:pt x="961641" y="5592088"/>
                  </a:lnTo>
                  <a:lnTo>
                    <a:pt x="993171" y="5624036"/>
                  </a:lnTo>
                  <a:lnTo>
                    <a:pt x="1025119" y="5655566"/>
                  </a:lnTo>
                  <a:lnTo>
                    <a:pt x="1057480" y="5686674"/>
                  </a:lnTo>
                  <a:lnTo>
                    <a:pt x="1090249" y="5717356"/>
                  </a:lnTo>
                  <a:lnTo>
                    <a:pt x="1123422" y="5747606"/>
                  </a:lnTo>
                  <a:lnTo>
                    <a:pt x="1156995" y="5777421"/>
                  </a:lnTo>
                  <a:lnTo>
                    <a:pt x="1190963" y="5806797"/>
                  </a:lnTo>
                  <a:lnTo>
                    <a:pt x="1225322" y="5835728"/>
                  </a:lnTo>
                  <a:lnTo>
                    <a:pt x="1260067" y="5864210"/>
                  </a:lnTo>
                  <a:lnTo>
                    <a:pt x="1295194" y="5892239"/>
                  </a:lnTo>
                  <a:lnTo>
                    <a:pt x="1330698" y="5919810"/>
                  </a:lnTo>
                  <a:lnTo>
                    <a:pt x="1366575" y="5946919"/>
                  </a:lnTo>
                  <a:lnTo>
                    <a:pt x="1402820" y="5973561"/>
                  </a:lnTo>
                  <a:lnTo>
                    <a:pt x="1439429" y="5999732"/>
                  </a:lnTo>
                  <a:lnTo>
                    <a:pt x="1476398" y="6025427"/>
                  </a:lnTo>
                  <a:lnTo>
                    <a:pt x="1513721" y="6050642"/>
                  </a:lnTo>
                  <a:lnTo>
                    <a:pt x="1551395" y="6075373"/>
                  </a:lnTo>
                  <a:lnTo>
                    <a:pt x="1589414" y="6099614"/>
                  </a:lnTo>
                  <a:lnTo>
                    <a:pt x="1627776" y="6123362"/>
                  </a:lnTo>
                  <a:lnTo>
                    <a:pt x="1666474" y="6146612"/>
                  </a:lnTo>
                  <a:lnTo>
                    <a:pt x="1705505" y="6169359"/>
                  </a:lnTo>
                  <a:lnTo>
                    <a:pt x="1744864" y="6191599"/>
                  </a:lnTo>
                  <a:lnTo>
                    <a:pt x="1784546" y="6213328"/>
                  </a:lnTo>
                  <a:lnTo>
                    <a:pt x="1824548" y="6234541"/>
                  </a:lnTo>
                  <a:lnTo>
                    <a:pt x="1864864" y="6255234"/>
                  </a:lnTo>
                  <a:lnTo>
                    <a:pt x="1905490" y="6275401"/>
                  </a:lnTo>
                  <a:lnTo>
                    <a:pt x="1946422" y="6295040"/>
                  </a:lnTo>
                  <a:lnTo>
                    <a:pt x="1987656" y="6314144"/>
                  </a:lnTo>
                  <a:lnTo>
                    <a:pt x="2029186" y="6332710"/>
                  </a:lnTo>
                  <a:lnTo>
                    <a:pt x="2071008" y="6350734"/>
                  </a:lnTo>
                  <a:lnTo>
                    <a:pt x="2113119" y="6368210"/>
                  </a:lnTo>
                  <a:lnTo>
                    <a:pt x="2155512" y="6385134"/>
                  </a:lnTo>
                  <a:lnTo>
                    <a:pt x="2198185" y="6401503"/>
                  </a:lnTo>
                  <a:lnTo>
                    <a:pt x="2241131" y="6417310"/>
                  </a:lnTo>
                  <a:lnTo>
                    <a:pt x="2284348" y="6432553"/>
                  </a:lnTo>
                  <a:lnTo>
                    <a:pt x="2327830" y="6447226"/>
                  </a:lnTo>
                  <a:lnTo>
                    <a:pt x="2371574" y="6461325"/>
                  </a:lnTo>
                  <a:lnTo>
                    <a:pt x="2415573" y="6474845"/>
                  </a:lnTo>
                  <a:lnTo>
                    <a:pt x="2459825" y="6487782"/>
                  </a:lnTo>
                  <a:lnTo>
                    <a:pt x="2504324" y="6500132"/>
                  </a:lnTo>
                  <a:lnTo>
                    <a:pt x="2549067" y="6511890"/>
                  </a:lnTo>
                  <a:lnTo>
                    <a:pt x="2594048" y="6523052"/>
                  </a:lnTo>
                  <a:lnTo>
                    <a:pt x="2639263" y="6533612"/>
                  </a:lnTo>
                  <a:lnTo>
                    <a:pt x="2684708" y="6543567"/>
                  </a:lnTo>
                  <a:lnTo>
                    <a:pt x="2730378" y="6552913"/>
                  </a:lnTo>
                  <a:lnTo>
                    <a:pt x="2776269" y="6561644"/>
                  </a:lnTo>
                  <a:lnTo>
                    <a:pt x="2822376" y="6569756"/>
                  </a:lnTo>
                  <a:lnTo>
                    <a:pt x="2868694" y="6577245"/>
                  </a:lnTo>
                  <a:lnTo>
                    <a:pt x="2915221" y="6584106"/>
                  </a:lnTo>
                  <a:lnTo>
                    <a:pt x="2961949" y="6590335"/>
                  </a:lnTo>
                  <a:lnTo>
                    <a:pt x="3008877" y="6595927"/>
                  </a:lnTo>
                  <a:lnTo>
                    <a:pt x="3055998" y="6600878"/>
                  </a:lnTo>
                  <a:lnTo>
                    <a:pt x="3103309" y="6605184"/>
                  </a:lnTo>
                  <a:lnTo>
                    <a:pt x="3150804" y="6608839"/>
                  </a:lnTo>
                  <a:lnTo>
                    <a:pt x="3198480" y="6611840"/>
                  </a:lnTo>
                  <a:lnTo>
                    <a:pt x="3246332" y="6614181"/>
                  </a:lnTo>
                  <a:lnTo>
                    <a:pt x="3294356" y="6615860"/>
                  </a:lnTo>
                  <a:lnTo>
                    <a:pt x="3342546" y="6616870"/>
                  </a:lnTo>
                  <a:lnTo>
                    <a:pt x="3390900" y="6617208"/>
                  </a:lnTo>
                  <a:lnTo>
                    <a:pt x="3439253" y="6616870"/>
                  </a:lnTo>
                  <a:lnTo>
                    <a:pt x="3487443" y="6615860"/>
                  </a:lnTo>
                  <a:lnTo>
                    <a:pt x="3535467" y="6614181"/>
                  </a:lnTo>
                  <a:lnTo>
                    <a:pt x="3583319" y="6611840"/>
                  </a:lnTo>
                  <a:lnTo>
                    <a:pt x="3630995" y="6608839"/>
                  </a:lnTo>
                  <a:lnTo>
                    <a:pt x="3678490" y="6605184"/>
                  </a:lnTo>
                  <a:lnTo>
                    <a:pt x="3725801" y="6600878"/>
                  </a:lnTo>
                  <a:lnTo>
                    <a:pt x="3772922" y="6595927"/>
                  </a:lnTo>
                  <a:lnTo>
                    <a:pt x="3819850" y="6590335"/>
                  </a:lnTo>
                  <a:lnTo>
                    <a:pt x="3866578" y="6584106"/>
                  </a:lnTo>
                  <a:lnTo>
                    <a:pt x="3913105" y="6577245"/>
                  </a:lnTo>
                  <a:lnTo>
                    <a:pt x="3959423" y="6569756"/>
                  </a:lnTo>
                  <a:lnTo>
                    <a:pt x="4005530" y="6561644"/>
                  </a:lnTo>
                  <a:lnTo>
                    <a:pt x="4051421" y="6552913"/>
                  </a:lnTo>
                  <a:lnTo>
                    <a:pt x="4097091" y="6543567"/>
                  </a:lnTo>
                  <a:lnTo>
                    <a:pt x="4142536" y="6533612"/>
                  </a:lnTo>
                  <a:lnTo>
                    <a:pt x="4187751" y="6523052"/>
                  </a:lnTo>
                  <a:lnTo>
                    <a:pt x="4232732" y="6511890"/>
                  </a:lnTo>
                  <a:lnTo>
                    <a:pt x="4277475" y="6500132"/>
                  </a:lnTo>
                  <a:lnTo>
                    <a:pt x="4321974" y="6487782"/>
                  </a:lnTo>
                  <a:lnTo>
                    <a:pt x="4366226" y="6474845"/>
                  </a:lnTo>
                  <a:lnTo>
                    <a:pt x="4410225" y="6461325"/>
                  </a:lnTo>
                  <a:lnTo>
                    <a:pt x="4422647" y="6457321"/>
                  </a:lnTo>
                  <a:lnTo>
                    <a:pt x="4422647" y="0"/>
                  </a:lnTo>
                  <a:close/>
                </a:path>
              </a:pathLst>
            </a:custGeom>
            <a:solidFill>
              <a:srgbClr val="ED8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7024" y="2919983"/>
              <a:ext cx="655320" cy="14325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39327" y="2061210"/>
            <a:ext cx="25082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001F62"/>
                </a:solidFill>
                <a:latin typeface="Arial"/>
                <a:cs typeface="Arial"/>
              </a:rPr>
              <a:t>CONTRATAÇÃO</a:t>
            </a:r>
            <a:r>
              <a:rPr sz="2000" b="1" spc="2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62"/>
                </a:solidFill>
                <a:latin typeface="Arial"/>
                <a:cs typeface="Arial"/>
              </a:rPr>
              <a:t>VIA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55734" y="2363216"/>
            <a:ext cx="20637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25" dirty="0">
                <a:solidFill>
                  <a:srgbClr val="001F62"/>
                </a:solidFill>
              </a:rPr>
              <a:t>COTADOR</a:t>
            </a:r>
            <a:endParaRPr sz="32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6976" y="1895855"/>
            <a:ext cx="161544" cy="1767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6976" y="2215895"/>
            <a:ext cx="161544" cy="1767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6976" y="2535935"/>
            <a:ext cx="161544" cy="1767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6976" y="2855976"/>
            <a:ext cx="161544" cy="1767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6976" y="3188207"/>
            <a:ext cx="161544" cy="17678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44424" y="938783"/>
            <a:ext cx="7371080" cy="5673090"/>
            <a:chOff x="344424" y="938783"/>
            <a:chExt cx="7371080" cy="56730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6976" y="3517391"/>
              <a:ext cx="161544" cy="1767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6976" y="3849623"/>
              <a:ext cx="161544" cy="1767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6976" y="4181855"/>
              <a:ext cx="161544" cy="1767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6976" y="4797551"/>
              <a:ext cx="161544" cy="1767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6976" y="5105399"/>
              <a:ext cx="161544" cy="1767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6976" y="5452872"/>
              <a:ext cx="161544" cy="1767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6976" y="4514087"/>
              <a:ext cx="161544" cy="1767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6976" y="5745480"/>
              <a:ext cx="161544" cy="1767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" y="938783"/>
              <a:ext cx="6398513" cy="300304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8552" y="3608832"/>
              <a:ext cx="6346698" cy="300304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777731" y="3268726"/>
            <a:ext cx="2531110" cy="216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6915" marR="5080" indent="-7048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62"/>
                </a:solidFill>
                <a:latin typeface="Arial"/>
                <a:cs typeface="Arial"/>
              </a:rPr>
              <a:t>Sem</a:t>
            </a:r>
            <a:r>
              <a:rPr sz="2400" b="1" spc="-55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62"/>
                </a:solidFill>
                <a:latin typeface="Arial"/>
                <a:cs typeface="Arial"/>
              </a:rPr>
              <a:t>alteração</a:t>
            </a:r>
            <a:r>
              <a:rPr sz="2400" b="1" spc="-75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62"/>
                </a:solidFill>
                <a:latin typeface="Arial"/>
                <a:cs typeface="Arial"/>
              </a:rPr>
              <a:t>na </a:t>
            </a:r>
            <a:r>
              <a:rPr sz="2400" b="1" spc="-65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62"/>
                </a:solidFill>
                <a:latin typeface="Arial"/>
                <a:cs typeface="Arial"/>
              </a:rPr>
              <a:t>jornada</a:t>
            </a:r>
            <a:endParaRPr sz="2400">
              <a:latin typeface="Arial"/>
              <a:cs typeface="Arial"/>
            </a:endParaRPr>
          </a:p>
          <a:p>
            <a:pPr marL="436245">
              <a:lnSpc>
                <a:spcPct val="100000"/>
              </a:lnSpc>
              <a:spcBef>
                <a:spcPts val="2425"/>
              </a:spcBef>
            </a:pP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Contratação</a:t>
            </a:r>
            <a:r>
              <a:rPr sz="1800" b="1" spc="-8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</a:pP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02</a:t>
            </a:r>
            <a:r>
              <a:rPr sz="1800" b="1" spc="-4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62"/>
                </a:solidFill>
                <a:latin typeface="Arial"/>
                <a:cs typeface="Arial"/>
              </a:rPr>
              <a:t>a</a:t>
            </a:r>
            <a:r>
              <a:rPr sz="1800" b="1" spc="-2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29</a:t>
            </a:r>
            <a:r>
              <a:rPr sz="1800" b="1" spc="-4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62"/>
                </a:solidFill>
                <a:latin typeface="Arial"/>
                <a:cs typeface="Arial"/>
              </a:rPr>
              <a:t>vidas</a:t>
            </a:r>
            <a:endParaRPr sz="180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</a:pP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30</a:t>
            </a:r>
            <a:r>
              <a:rPr sz="1800" b="1" spc="-4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62"/>
                </a:solidFill>
                <a:latin typeface="Arial"/>
                <a:cs typeface="Arial"/>
              </a:rPr>
              <a:t>a</a:t>
            </a:r>
            <a:r>
              <a:rPr sz="1800" b="1" spc="-2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99</a:t>
            </a:r>
            <a:r>
              <a:rPr sz="1800" b="1" spc="-4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62"/>
                </a:solidFill>
                <a:latin typeface="Arial"/>
                <a:cs typeface="Arial"/>
              </a:rPr>
              <a:t>vidas</a:t>
            </a:r>
            <a:endParaRPr sz="1800">
              <a:latin typeface="Arial"/>
              <a:cs typeface="Arial"/>
            </a:endParaRPr>
          </a:p>
          <a:p>
            <a:pPr marL="436245">
              <a:lnSpc>
                <a:spcPct val="100000"/>
              </a:lnSpc>
            </a:pP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100</a:t>
            </a:r>
            <a:r>
              <a:rPr sz="1800" b="1" spc="-4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a</a:t>
            </a:r>
            <a:r>
              <a:rPr sz="1800" b="1" spc="-4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199</a:t>
            </a:r>
            <a:r>
              <a:rPr sz="1800" b="1" spc="-4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62"/>
                </a:solidFill>
                <a:latin typeface="Arial"/>
                <a:cs typeface="Arial"/>
              </a:rPr>
              <a:t>vidas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8744"/>
            <a:ext cx="12192000" cy="6239510"/>
            <a:chOff x="0" y="618744"/>
            <a:chExt cx="12192000" cy="6239510"/>
          </a:xfrm>
        </p:grpSpPr>
        <p:sp>
          <p:nvSpPr>
            <p:cNvPr id="3" name="object 3"/>
            <p:cNvSpPr/>
            <p:nvPr/>
          </p:nvSpPr>
          <p:spPr>
            <a:xfrm>
              <a:off x="0" y="618744"/>
              <a:ext cx="12192000" cy="6239510"/>
            </a:xfrm>
            <a:custGeom>
              <a:avLst/>
              <a:gdLst/>
              <a:ahLst/>
              <a:cxnLst/>
              <a:rect l="l" t="t" r="r" b="b"/>
              <a:pathLst>
                <a:path w="12192000" h="6239509">
                  <a:moveTo>
                    <a:pt x="12191999" y="0"/>
                  </a:moveTo>
                  <a:lnTo>
                    <a:pt x="0" y="0"/>
                  </a:lnTo>
                  <a:lnTo>
                    <a:pt x="0" y="6239253"/>
                  </a:lnTo>
                  <a:lnTo>
                    <a:pt x="12191999" y="6239253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6CE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3896" y="771144"/>
              <a:ext cx="6108192" cy="60868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4" y="1859280"/>
              <a:ext cx="5233415" cy="43708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11695" y="2276855"/>
              <a:ext cx="4173220" cy="4304030"/>
            </a:xfrm>
            <a:custGeom>
              <a:avLst/>
              <a:gdLst/>
              <a:ahLst/>
              <a:cxnLst/>
              <a:rect l="l" t="t" r="r" b="b"/>
              <a:pathLst>
                <a:path w="4173220" h="4304030">
                  <a:moveTo>
                    <a:pt x="4172711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4172711" y="4303776"/>
                  </a:lnTo>
                  <a:lnTo>
                    <a:pt x="4172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3304" y="2240280"/>
              <a:ext cx="4328159" cy="3962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7135" y="2667000"/>
              <a:ext cx="164591" cy="176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2983992"/>
              <a:ext cx="164591" cy="1767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3304032"/>
              <a:ext cx="164591" cy="176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3624072"/>
              <a:ext cx="164591" cy="1767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7135" y="4288535"/>
              <a:ext cx="164591" cy="1767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4620767"/>
              <a:ext cx="164591" cy="1767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4953000"/>
              <a:ext cx="164591" cy="1767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5568696"/>
              <a:ext cx="164591" cy="1767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5876544"/>
              <a:ext cx="164591" cy="1767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6224015"/>
              <a:ext cx="164591" cy="1767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3956303"/>
              <a:ext cx="164591" cy="1767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5285232"/>
              <a:ext cx="164591" cy="1767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6516623"/>
              <a:ext cx="164591" cy="17678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011732" y="160731"/>
            <a:ext cx="271335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solidFill>
                  <a:srgbClr val="0066F3"/>
                </a:solidFill>
                <a:latin typeface="Arial"/>
                <a:cs typeface="Arial"/>
              </a:rPr>
              <a:t>Fluxo</a:t>
            </a:r>
            <a:r>
              <a:rPr sz="1700" b="1" spc="1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de</a:t>
            </a:r>
            <a:r>
              <a:rPr sz="1700" b="1" spc="-20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Telas</a:t>
            </a:r>
            <a:r>
              <a:rPr sz="1700" b="1" spc="10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i="1" spc="-10" dirty="0">
                <a:solidFill>
                  <a:srgbClr val="0066F3"/>
                </a:solidFill>
                <a:latin typeface="Arial"/>
                <a:cs typeface="Arial"/>
              </a:rPr>
              <a:t>Dashboard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478" y="268224"/>
            <a:ext cx="604994" cy="124967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DASHBOARD</a:t>
            </a:r>
            <a:r>
              <a:rPr spc="55" dirty="0"/>
              <a:t> </a:t>
            </a:r>
            <a:r>
              <a:rPr dirty="0"/>
              <a:t>DE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VENDAS</a:t>
            </a:r>
            <a:r>
              <a:rPr spc="40" dirty="0"/>
              <a:t> </a:t>
            </a:r>
            <a:r>
              <a:rPr spc="-5" dirty="0"/>
              <a:t>PME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22198" y="1905761"/>
            <a:ext cx="3825240" cy="2959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(em</a:t>
            </a:r>
            <a:r>
              <a:rPr sz="1800" b="1" spc="-50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construção)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1360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Histórico</a:t>
            </a:r>
            <a:r>
              <a:rPr sz="1800" spc="-45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de Vendas</a:t>
            </a:r>
            <a:r>
              <a:rPr sz="1800" spc="-3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(filtragem</a:t>
            </a:r>
            <a:r>
              <a:rPr sz="1800" spc="-6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por </a:t>
            </a:r>
            <a:r>
              <a:rPr sz="1800" spc="-484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001F62"/>
                </a:solidFill>
                <a:latin typeface="Arial MT"/>
                <a:cs typeface="Arial MT"/>
              </a:rPr>
              <a:t>seleção</a:t>
            </a:r>
            <a:r>
              <a:rPr sz="1800" spc="-7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de</a:t>
            </a:r>
            <a:r>
              <a:rPr sz="1800" spc="-2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Ano);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62"/>
              </a:buClr>
              <a:buFont typeface="Wingdings"/>
              <a:buChar char=""/>
            </a:pPr>
            <a:endParaRPr sz="185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001F62"/>
                </a:solidFill>
                <a:latin typeface="Arial MT"/>
                <a:cs typeface="Arial MT"/>
              </a:rPr>
              <a:t>Tabela</a:t>
            </a:r>
            <a:r>
              <a:rPr sz="1800" spc="-2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Relação</a:t>
            </a:r>
            <a:r>
              <a:rPr sz="1800" spc="-4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Vendas;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62"/>
              </a:buClr>
              <a:buFont typeface="Wingdings"/>
              <a:buChar char=""/>
            </a:pPr>
            <a:endParaRPr sz="185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Relação</a:t>
            </a:r>
            <a:r>
              <a:rPr sz="1800" spc="-55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de</a:t>
            </a:r>
            <a:r>
              <a:rPr sz="1800" spc="-3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Vendas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62"/>
              </a:buClr>
              <a:buFont typeface="Wingdings"/>
              <a:buChar char=""/>
            </a:pPr>
            <a:endParaRPr sz="185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001F62"/>
                </a:solidFill>
                <a:latin typeface="Arial MT"/>
                <a:cs typeface="Arial MT"/>
              </a:rPr>
              <a:t>Exibição</a:t>
            </a:r>
            <a:r>
              <a:rPr sz="1800" spc="-3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da</a:t>
            </a:r>
            <a:r>
              <a:rPr sz="1800" spc="-3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1F62"/>
                </a:solidFill>
                <a:latin typeface="Arial MT"/>
                <a:cs typeface="Arial MT"/>
              </a:rPr>
              <a:t>Tabela</a:t>
            </a:r>
            <a:r>
              <a:rPr sz="1800" spc="-3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de</a:t>
            </a:r>
            <a:r>
              <a:rPr sz="1800" spc="-1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62"/>
                </a:solidFill>
                <a:latin typeface="Arial MT"/>
                <a:cs typeface="Arial MT"/>
              </a:rPr>
              <a:t>Leads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6"/>
                </a:lnTo>
                <a:lnTo>
                  <a:pt x="12191999" y="6857996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28344" y="2971800"/>
            <a:ext cx="9735820" cy="3886200"/>
            <a:chOff x="1228344" y="2971800"/>
            <a:chExt cx="9735820" cy="3886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8344" y="2971800"/>
              <a:ext cx="9735311" cy="3886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5903" y="4114800"/>
              <a:ext cx="1018031" cy="10789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7215" y="6099048"/>
              <a:ext cx="1877567" cy="4785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3263" y="415798"/>
            <a:ext cx="14922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9420"/>
                </a:solidFill>
              </a:rPr>
              <a:t>Portfólio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5806566" y="4012514"/>
            <a:ext cx="202946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Bora </a:t>
            </a:r>
            <a:r>
              <a:rPr sz="4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ender</a:t>
            </a:r>
            <a:r>
              <a:rPr sz="4000" b="1" spc="1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8991" y="993647"/>
            <a:ext cx="10034016" cy="180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227" y="567944"/>
            <a:ext cx="3077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15" dirty="0">
                <a:solidFill>
                  <a:srgbClr val="212C58"/>
                </a:solidFill>
                <a:latin typeface="Calibri Light"/>
                <a:cs typeface="Calibri Light"/>
              </a:rPr>
              <a:t>S</a:t>
            </a:r>
            <a:r>
              <a:rPr b="0" spc="-5" dirty="0">
                <a:solidFill>
                  <a:srgbClr val="212C58"/>
                </a:solidFill>
                <a:latin typeface="Calibri Light"/>
                <a:cs typeface="Calibri Light"/>
              </a:rPr>
              <a:t>A</a:t>
            </a:r>
            <a:r>
              <a:rPr b="0" spc="-20" dirty="0">
                <a:solidFill>
                  <a:srgbClr val="212C58"/>
                </a:solidFill>
                <a:latin typeface="Calibri Light"/>
                <a:cs typeface="Calibri Light"/>
              </a:rPr>
              <a:t>Ú</a:t>
            </a:r>
            <a:r>
              <a:rPr b="0" spc="-40" dirty="0">
                <a:solidFill>
                  <a:srgbClr val="212C58"/>
                </a:solidFill>
                <a:latin typeface="Calibri Light"/>
                <a:cs typeface="Calibri Light"/>
              </a:rPr>
              <a:t>D</a:t>
            </a:r>
            <a:r>
              <a:rPr b="0" dirty="0">
                <a:solidFill>
                  <a:srgbClr val="212C58"/>
                </a:solidFill>
                <a:latin typeface="Calibri Light"/>
                <a:cs typeface="Calibri Light"/>
              </a:rPr>
              <a:t>E</a:t>
            </a:r>
            <a:r>
              <a:rPr b="0" spc="-85" dirty="0">
                <a:solidFill>
                  <a:srgbClr val="212C58"/>
                </a:solidFill>
                <a:latin typeface="Calibri Light"/>
                <a:cs typeface="Calibri Light"/>
              </a:rPr>
              <a:t> </a:t>
            </a:r>
            <a:r>
              <a:rPr b="0" spc="10" dirty="0">
                <a:solidFill>
                  <a:srgbClr val="212C58"/>
                </a:solidFill>
                <a:latin typeface="Calibri Light"/>
                <a:cs typeface="Calibri Light"/>
              </a:rPr>
              <a:t>B</a:t>
            </a:r>
            <a:r>
              <a:rPr b="0" spc="-15" dirty="0">
                <a:solidFill>
                  <a:srgbClr val="212C58"/>
                </a:solidFill>
                <a:latin typeface="Calibri Light"/>
                <a:cs typeface="Calibri Light"/>
              </a:rPr>
              <a:t>U</a:t>
            </a:r>
            <a:r>
              <a:rPr b="0" spc="-10" dirty="0">
                <a:solidFill>
                  <a:srgbClr val="212C58"/>
                </a:solidFill>
                <a:latin typeface="Calibri Light"/>
                <a:cs typeface="Calibri Light"/>
              </a:rPr>
              <a:t>C</a:t>
            </a:r>
            <a:r>
              <a:rPr b="0" spc="-5" dirty="0">
                <a:solidFill>
                  <a:srgbClr val="212C58"/>
                </a:solidFill>
                <a:latin typeface="Calibri Light"/>
                <a:cs typeface="Calibri Light"/>
              </a:rPr>
              <a:t>A</a:t>
            </a:r>
            <a:r>
              <a:rPr b="0" dirty="0">
                <a:solidFill>
                  <a:srgbClr val="212C58"/>
                </a:solidFill>
                <a:latin typeface="Calibri Light"/>
                <a:cs typeface="Calibri Light"/>
              </a:rPr>
              <a:t>L</a:t>
            </a:r>
            <a:r>
              <a:rPr b="0" spc="-114" dirty="0">
                <a:solidFill>
                  <a:srgbClr val="212C58"/>
                </a:solidFill>
                <a:latin typeface="Calibri Light"/>
                <a:cs typeface="Calibri Light"/>
              </a:rPr>
              <a:t> </a:t>
            </a:r>
            <a:r>
              <a:rPr b="0" spc="-5" dirty="0">
                <a:solidFill>
                  <a:srgbClr val="212C58"/>
                </a:solidFill>
                <a:latin typeface="Calibri Light"/>
                <a:cs typeface="Calibri Light"/>
              </a:rPr>
              <a:t>N</a:t>
            </a:r>
            <a:r>
              <a:rPr b="0" dirty="0">
                <a:solidFill>
                  <a:srgbClr val="212C58"/>
                </a:solidFill>
                <a:latin typeface="Calibri Light"/>
                <a:cs typeface="Calibri Light"/>
              </a:rPr>
              <a:t>O</a:t>
            </a:r>
            <a:r>
              <a:rPr b="0" spc="-70" dirty="0">
                <a:solidFill>
                  <a:srgbClr val="212C58"/>
                </a:solidFill>
                <a:latin typeface="Calibri Light"/>
                <a:cs typeface="Calibri Light"/>
              </a:rPr>
              <a:t> </a:t>
            </a:r>
            <a:r>
              <a:rPr b="0" spc="10" dirty="0">
                <a:solidFill>
                  <a:srgbClr val="212C58"/>
                </a:solidFill>
                <a:latin typeface="Calibri Light"/>
                <a:cs typeface="Calibri Light"/>
              </a:rPr>
              <a:t>B</a:t>
            </a:r>
            <a:r>
              <a:rPr b="0" spc="-5" dirty="0">
                <a:solidFill>
                  <a:srgbClr val="212C58"/>
                </a:solidFill>
                <a:latin typeface="Calibri Light"/>
                <a:cs typeface="Calibri Light"/>
              </a:rPr>
              <a:t>R</a:t>
            </a:r>
            <a:r>
              <a:rPr b="0" spc="-10" dirty="0">
                <a:solidFill>
                  <a:srgbClr val="212C58"/>
                </a:solidFill>
                <a:latin typeface="Calibri Light"/>
                <a:cs typeface="Calibri Light"/>
              </a:rPr>
              <a:t>A</a:t>
            </a:r>
            <a:r>
              <a:rPr b="0" spc="-30" dirty="0">
                <a:solidFill>
                  <a:srgbClr val="212C58"/>
                </a:solidFill>
                <a:latin typeface="Calibri Light"/>
                <a:cs typeface="Calibri Light"/>
              </a:rPr>
              <a:t>S</a:t>
            </a:r>
            <a:r>
              <a:rPr b="0" spc="-10" dirty="0">
                <a:solidFill>
                  <a:srgbClr val="212C58"/>
                </a:solidFill>
                <a:latin typeface="Calibri Light"/>
                <a:cs typeface="Calibri Light"/>
              </a:rPr>
              <a:t>I</a:t>
            </a:r>
            <a:r>
              <a:rPr b="0" dirty="0">
                <a:solidFill>
                  <a:srgbClr val="212C58"/>
                </a:solidFill>
                <a:latin typeface="Calibri Light"/>
                <a:cs typeface="Calibri Light"/>
              </a:rPr>
              <a:t>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055" y="374904"/>
            <a:ext cx="609577" cy="1249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40229" y="0"/>
            <a:ext cx="9852025" cy="6858000"/>
            <a:chOff x="2340229" y="0"/>
            <a:chExt cx="985202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55811" y="6069070"/>
              <a:ext cx="1836188" cy="788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0229" y="0"/>
              <a:ext cx="9851771" cy="6857999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21626" y="1555369"/>
          <a:ext cx="8102600" cy="30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6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48%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38%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0965" marR="9525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não</a:t>
                      </a:r>
                      <a:r>
                        <a:rPr sz="15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trocam</a:t>
                      </a:r>
                      <a:r>
                        <a:rPr sz="15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escova</a:t>
                      </a:r>
                      <a:r>
                        <a:rPr sz="15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500" spc="-3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dentes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depois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três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meses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5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uso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7155" indent="12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levaram </a:t>
                      </a: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filho pela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primeira </a:t>
                      </a:r>
                      <a:r>
                        <a:rPr sz="15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vez</a:t>
                      </a:r>
                      <a:r>
                        <a:rPr sz="1500" spc="29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ao </a:t>
                      </a:r>
                      <a:r>
                        <a:rPr sz="15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dentista</a:t>
                      </a:r>
                      <a:r>
                        <a:rPr sz="15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entre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5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5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 </a:t>
                      </a:r>
                      <a:r>
                        <a:rPr sz="1500" spc="-3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anos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3670" marR="144145" indent="-254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não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consideram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importante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ir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ao </a:t>
                      </a:r>
                      <a:r>
                        <a:rPr sz="15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dentista</a:t>
                      </a:r>
                      <a:r>
                        <a:rPr sz="15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regularmente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48590" marR="135890" indent="13716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não </a:t>
                      </a: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usam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ou </a:t>
                      </a: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usam </a:t>
                      </a:r>
                      <a:r>
                        <a:rPr sz="15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raramente</a:t>
                      </a:r>
                      <a:r>
                        <a:rPr sz="15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500" spc="-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fio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dental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acham</a:t>
                      </a:r>
                      <a:r>
                        <a:rPr sz="1500" spc="-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natural</a:t>
                      </a:r>
                      <a:r>
                        <a:rPr sz="1500" spc="-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perder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500" spc="-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dentes</a:t>
                      </a:r>
                      <a:r>
                        <a:rPr sz="15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5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velhice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não</a:t>
                      </a:r>
                      <a:r>
                        <a:rPr sz="1500" spc="-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escovam</a:t>
                      </a:r>
                      <a:r>
                        <a:rPr sz="15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5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dentes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depois</a:t>
                      </a:r>
                      <a:r>
                        <a:rPr sz="15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das</a:t>
                      </a:r>
                      <a:r>
                        <a:rPr sz="15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refeições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não</a:t>
                      </a:r>
                      <a:r>
                        <a:rPr sz="1500" spc="-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escovam</a:t>
                      </a:r>
                      <a:r>
                        <a:rPr sz="15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5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dentes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5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ao</a:t>
                      </a:r>
                      <a:r>
                        <a:rPr sz="15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acordar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não</a:t>
                      </a:r>
                      <a:r>
                        <a:rPr sz="15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escovam</a:t>
                      </a:r>
                      <a:r>
                        <a:rPr sz="15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500" spc="-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dentes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5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antes</a:t>
                      </a:r>
                      <a:r>
                        <a:rPr sz="1500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50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dormir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06907" y="5087492"/>
            <a:ext cx="531939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alibri Light"/>
                <a:cs typeface="Calibri Light"/>
              </a:rPr>
              <a:t>Fonte:</a:t>
            </a:r>
            <a:r>
              <a:rPr sz="1400" spc="1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Pesquisa</a:t>
            </a:r>
            <a:r>
              <a:rPr sz="1400" spc="3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“O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que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os brasileiros</a:t>
            </a:r>
            <a:r>
              <a:rPr sz="1400" spc="5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sabem</a:t>
            </a:r>
            <a:r>
              <a:rPr sz="1400" spc="2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sobre</a:t>
            </a:r>
            <a:r>
              <a:rPr sz="1400" spc="20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saúde</a:t>
            </a:r>
            <a:r>
              <a:rPr sz="1400" spc="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bucal</a:t>
            </a:r>
            <a:r>
              <a:rPr sz="1400" spc="2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(e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</a:t>
            </a:r>
            <a:r>
              <a:rPr sz="1400" spc="-10" dirty="0">
                <a:latin typeface="Calibri Light"/>
                <a:cs typeface="Calibri Light"/>
              </a:rPr>
              <a:t> que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os</a:t>
            </a:r>
            <a:endParaRPr sz="1400">
              <a:latin typeface="Calibri Light"/>
              <a:cs typeface="Calibri Light"/>
            </a:endParaRPr>
          </a:p>
          <a:p>
            <a:pPr marL="12700" marR="344170">
              <a:lnSpc>
                <a:spcPct val="100000"/>
              </a:lnSpc>
            </a:pPr>
            <a:r>
              <a:rPr sz="1400" spc="-10" dirty="0">
                <a:latin typeface="Calibri Light"/>
                <a:cs typeface="Calibri Light"/>
              </a:rPr>
              <a:t>dentistas</a:t>
            </a:r>
            <a:r>
              <a:rPr sz="1400" spc="3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deveriam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contar)”.</a:t>
            </a:r>
            <a:r>
              <a:rPr sz="1400" spc="4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Revista</a:t>
            </a:r>
            <a:r>
              <a:rPr sz="1400" spc="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Saúde</a:t>
            </a:r>
            <a:r>
              <a:rPr sz="1400" spc="2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(Editora</a:t>
            </a:r>
            <a:r>
              <a:rPr sz="1400" spc="6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Abril)</a:t>
            </a:r>
            <a:r>
              <a:rPr sz="1400" spc="2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-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Dez/2014.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1.818</a:t>
            </a:r>
            <a:r>
              <a:rPr sz="1400" spc="5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homens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e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mulheres,</a:t>
            </a:r>
            <a:r>
              <a:rPr sz="1400" spc="-10" dirty="0">
                <a:latin typeface="Calibri Light"/>
                <a:cs typeface="Calibri Light"/>
              </a:rPr>
              <a:t> com</a:t>
            </a:r>
            <a:r>
              <a:rPr sz="1400" spc="2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idade</a:t>
            </a:r>
            <a:r>
              <a:rPr sz="1400" spc="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média</a:t>
            </a:r>
            <a:r>
              <a:rPr sz="1400" spc="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de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38</a:t>
            </a:r>
            <a:r>
              <a:rPr sz="1400" spc="35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anos,</a:t>
            </a:r>
            <a:r>
              <a:rPr sz="1400" spc="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de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todas</a:t>
            </a:r>
            <a:r>
              <a:rPr sz="1400" spc="3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as </a:t>
            </a:r>
            <a:r>
              <a:rPr sz="1400" spc="-5" dirty="0">
                <a:latin typeface="Calibri Light"/>
                <a:cs typeface="Calibri Light"/>
              </a:rPr>
              <a:t> regiões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do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país,</a:t>
            </a:r>
            <a:r>
              <a:rPr sz="1400" spc="35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78%</a:t>
            </a:r>
            <a:r>
              <a:rPr sz="1400" spc="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pertencentes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às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classes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A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e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B.</a:t>
            </a:r>
            <a:endParaRPr sz="1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2688" y="2355040"/>
            <a:ext cx="7449820" cy="2805430"/>
            <a:chOff x="4742688" y="2355040"/>
            <a:chExt cx="7449820" cy="2805430"/>
          </a:xfrm>
        </p:grpSpPr>
        <p:sp>
          <p:nvSpPr>
            <p:cNvPr id="3" name="object 3"/>
            <p:cNvSpPr/>
            <p:nvPr/>
          </p:nvSpPr>
          <p:spPr>
            <a:xfrm>
              <a:off x="11393423" y="2355040"/>
              <a:ext cx="798830" cy="2703195"/>
            </a:xfrm>
            <a:custGeom>
              <a:avLst/>
              <a:gdLst/>
              <a:ahLst/>
              <a:cxnLst/>
              <a:rect l="l" t="t" r="r" b="b"/>
              <a:pathLst>
                <a:path w="798829" h="2703195">
                  <a:moveTo>
                    <a:pt x="798576" y="0"/>
                  </a:moveTo>
                  <a:lnTo>
                    <a:pt x="750969" y="27242"/>
                  </a:lnTo>
                  <a:lnTo>
                    <a:pt x="712779" y="50877"/>
                  </a:lnTo>
                  <a:lnTo>
                    <a:pt x="675338" y="75582"/>
                  </a:lnTo>
                  <a:lnTo>
                    <a:pt x="638669" y="101335"/>
                  </a:lnTo>
                  <a:lnTo>
                    <a:pt x="602792" y="128115"/>
                  </a:lnTo>
                  <a:lnTo>
                    <a:pt x="567728" y="155901"/>
                  </a:lnTo>
                  <a:lnTo>
                    <a:pt x="533500" y="184671"/>
                  </a:lnTo>
                  <a:lnTo>
                    <a:pt x="500128" y="214404"/>
                  </a:lnTo>
                  <a:lnTo>
                    <a:pt x="467634" y="245079"/>
                  </a:lnTo>
                  <a:lnTo>
                    <a:pt x="436039" y="276674"/>
                  </a:lnTo>
                  <a:lnTo>
                    <a:pt x="405364" y="309168"/>
                  </a:lnTo>
                  <a:lnTo>
                    <a:pt x="375631" y="342540"/>
                  </a:lnTo>
                  <a:lnTo>
                    <a:pt x="346861" y="376768"/>
                  </a:lnTo>
                  <a:lnTo>
                    <a:pt x="319075" y="411831"/>
                  </a:lnTo>
                  <a:lnTo>
                    <a:pt x="292295" y="447709"/>
                  </a:lnTo>
                  <a:lnTo>
                    <a:pt x="266542" y="484378"/>
                  </a:lnTo>
                  <a:lnTo>
                    <a:pt x="241837" y="521819"/>
                  </a:lnTo>
                  <a:lnTo>
                    <a:pt x="218202" y="560009"/>
                  </a:lnTo>
                  <a:lnTo>
                    <a:pt x="195658" y="598928"/>
                  </a:lnTo>
                  <a:lnTo>
                    <a:pt x="174227" y="638553"/>
                  </a:lnTo>
                  <a:lnTo>
                    <a:pt x="153929" y="678865"/>
                  </a:lnTo>
                  <a:lnTo>
                    <a:pt x="134786" y="719841"/>
                  </a:lnTo>
                  <a:lnTo>
                    <a:pt x="116819" y="761460"/>
                  </a:lnTo>
                  <a:lnTo>
                    <a:pt x="100050" y="803701"/>
                  </a:lnTo>
                  <a:lnTo>
                    <a:pt x="84500" y="846542"/>
                  </a:lnTo>
                  <a:lnTo>
                    <a:pt x="70190" y="889963"/>
                  </a:lnTo>
                  <a:lnTo>
                    <a:pt x="57142" y="933941"/>
                  </a:lnTo>
                  <a:lnTo>
                    <a:pt x="45376" y="978456"/>
                  </a:lnTo>
                  <a:lnTo>
                    <a:pt x="34915" y="1023486"/>
                  </a:lnTo>
                  <a:lnTo>
                    <a:pt x="25780" y="1069010"/>
                  </a:lnTo>
                  <a:lnTo>
                    <a:pt x="17991" y="1115006"/>
                  </a:lnTo>
                  <a:lnTo>
                    <a:pt x="11571" y="1161453"/>
                  </a:lnTo>
                  <a:lnTo>
                    <a:pt x="6541" y="1208330"/>
                  </a:lnTo>
                  <a:lnTo>
                    <a:pt x="2921" y="1255616"/>
                  </a:lnTo>
                  <a:lnTo>
                    <a:pt x="733" y="1303289"/>
                  </a:lnTo>
                  <a:lnTo>
                    <a:pt x="0" y="1351327"/>
                  </a:lnTo>
                  <a:lnTo>
                    <a:pt x="733" y="1399366"/>
                  </a:lnTo>
                  <a:lnTo>
                    <a:pt x="2921" y="1447039"/>
                  </a:lnTo>
                  <a:lnTo>
                    <a:pt x="6541" y="1494324"/>
                  </a:lnTo>
                  <a:lnTo>
                    <a:pt x="11571" y="1541202"/>
                  </a:lnTo>
                  <a:lnTo>
                    <a:pt x="17991" y="1587649"/>
                  </a:lnTo>
                  <a:lnTo>
                    <a:pt x="25780" y="1633645"/>
                  </a:lnTo>
                  <a:lnTo>
                    <a:pt x="34915" y="1679169"/>
                  </a:lnTo>
                  <a:lnTo>
                    <a:pt x="45376" y="1724199"/>
                  </a:lnTo>
                  <a:lnTo>
                    <a:pt x="57142" y="1768713"/>
                  </a:lnTo>
                  <a:lnTo>
                    <a:pt x="70190" y="1812692"/>
                  </a:lnTo>
                  <a:lnTo>
                    <a:pt x="84500" y="1856112"/>
                  </a:lnTo>
                  <a:lnTo>
                    <a:pt x="100050" y="1898953"/>
                  </a:lnTo>
                  <a:lnTo>
                    <a:pt x="116819" y="1941194"/>
                  </a:lnTo>
                  <a:lnTo>
                    <a:pt x="134786" y="1982813"/>
                  </a:lnTo>
                  <a:lnTo>
                    <a:pt x="153929" y="2023790"/>
                  </a:lnTo>
                  <a:lnTo>
                    <a:pt x="174227" y="2064101"/>
                  </a:lnTo>
                  <a:lnTo>
                    <a:pt x="195658" y="2103727"/>
                  </a:lnTo>
                  <a:lnTo>
                    <a:pt x="218202" y="2142646"/>
                  </a:lnTo>
                  <a:lnTo>
                    <a:pt x="241837" y="2180836"/>
                  </a:lnTo>
                  <a:lnTo>
                    <a:pt x="266542" y="2218277"/>
                  </a:lnTo>
                  <a:lnTo>
                    <a:pt x="292295" y="2254946"/>
                  </a:lnTo>
                  <a:lnTo>
                    <a:pt x="319075" y="2290823"/>
                  </a:lnTo>
                  <a:lnTo>
                    <a:pt x="346861" y="2325886"/>
                  </a:lnTo>
                  <a:lnTo>
                    <a:pt x="375631" y="2360115"/>
                  </a:lnTo>
                  <a:lnTo>
                    <a:pt x="405364" y="2393487"/>
                  </a:lnTo>
                  <a:lnTo>
                    <a:pt x="436039" y="2425981"/>
                  </a:lnTo>
                  <a:lnTo>
                    <a:pt x="467634" y="2457576"/>
                  </a:lnTo>
                  <a:lnTo>
                    <a:pt x="500128" y="2488251"/>
                  </a:lnTo>
                  <a:lnTo>
                    <a:pt x="533500" y="2517984"/>
                  </a:lnTo>
                  <a:lnTo>
                    <a:pt x="567728" y="2546754"/>
                  </a:lnTo>
                  <a:lnTo>
                    <a:pt x="602792" y="2574540"/>
                  </a:lnTo>
                  <a:lnTo>
                    <a:pt x="638669" y="2601320"/>
                  </a:lnTo>
                  <a:lnTo>
                    <a:pt x="675338" y="2627073"/>
                  </a:lnTo>
                  <a:lnTo>
                    <a:pt x="712779" y="2651777"/>
                  </a:lnTo>
                  <a:lnTo>
                    <a:pt x="750969" y="2675412"/>
                  </a:lnTo>
                  <a:lnTo>
                    <a:pt x="789888" y="2697956"/>
                  </a:lnTo>
                  <a:lnTo>
                    <a:pt x="798576" y="2702655"/>
                  </a:lnTo>
                  <a:lnTo>
                    <a:pt x="798576" y="0"/>
                  </a:lnTo>
                  <a:close/>
                </a:path>
              </a:pathLst>
            </a:custGeom>
            <a:solidFill>
              <a:srgbClr val="136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42688" y="3313175"/>
              <a:ext cx="7199630" cy="1847214"/>
            </a:xfrm>
            <a:custGeom>
              <a:avLst/>
              <a:gdLst/>
              <a:ahLst/>
              <a:cxnLst/>
              <a:rect l="l" t="t" r="r" b="b"/>
              <a:pathLst>
                <a:path w="7199630" h="1847214">
                  <a:moveTo>
                    <a:pt x="7150608" y="1031748"/>
                  </a:moveTo>
                  <a:lnTo>
                    <a:pt x="7144779" y="988415"/>
                  </a:lnTo>
                  <a:lnTo>
                    <a:pt x="7128332" y="949452"/>
                  </a:lnTo>
                  <a:lnTo>
                    <a:pt x="7102830" y="916457"/>
                  </a:lnTo>
                  <a:lnTo>
                    <a:pt x="7069836" y="890955"/>
                  </a:lnTo>
                  <a:lnTo>
                    <a:pt x="7030872" y="874509"/>
                  </a:lnTo>
                  <a:lnTo>
                    <a:pt x="6987540" y="868680"/>
                  </a:lnTo>
                  <a:lnTo>
                    <a:pt x="163068" y="868680"/>
                  </a:lnTo>
                  <a:lnTo>
                    <a:pt x="119722" y="874509"/>
                  </a:lnTo>
                  <a:lnTo>
                    <a:pt x="80772" y="890955"/>
                  </a:lnTo>
                  <a:lnTo>
                    <a:pt x="47764" y="916457"/>
                  </a:lnTo>
                  <a:lnTo>
                    <a:pt x="22263" y="949464"/>
                  </a:lnTo>
                  <a:lnTo>
                    <a:pt x="5816" y="988415"/>
                  </a:lnTo>
                  <a:lnTo>
                    <a:pt x="0" y="1031748"/>
                  </a:lnTo>
                  <a:lnTo>
                    <a:pt x="0" y="1684020"/>
                  </a:lnTo>
                  <a:lnTo>
                    <a:pt x="5816" y="1727365"/>
                  </a:lnTo>
                  <a:lnTo>
                    <a:pt x="22263" y="1766316"/>
                  </a:lnTo>
                  <a:lnTo>
                    <a:pt x="47764" y="1799323"/>
                  </a:lnTo>
                  <a:lnTo>
                    <a:pt x="80772" y="1824824"/>
                  </a:lnTo>
                  <a:lnTo>
                    <a:pt x="119722" y="1841271"/>
                  </a:lnTo>
                  <a:lnTo>
                    <a:pt x="163068" y="1847088"/>
                  </a:lnTo>
                  <a:lnTo>
                    <a:pt x="6987540" y="1847088"/>
                  </a:lnTo>
                  <a:lnTo>
                    <a:pt x="7030872" y="1841271"/>
                  </a:lnTo>
                  <a:lnTo>
                    <a:pt x="7069836" y="1824824"/>
                  </a:lnTo>
                  <a:lnTo>
                    <a:pt x="7102830" y="1799323"/>
                  </a:lnTo>
                  <a:lnTo>
                    <a:pt x="7128332" y="1766316"/>
                  </a:lnTo>
                  <a:lnTo>
                    <a:pt x="7144779" y="1727365"/>
                  </a:lnTo>
                  <a:lnTo>
                    <a:pt x="7150608" y="1684020"/>
                  </a:lnTo>
                  <a:lnTo>
                    <a:pt x="7150608" y="1031748"/>
                  </a:lnTo>
                  <a:close/>
                </a:path>
                <a:path w="7199630" h="1847214">
                  <a:moveTo>
                    <a:pt x="7199376" y="89916"/>
                  </a:moveTo>
                  <a:lnTo>
                    <a:pt x="7192302" y="54927"/>
                  </a:lnTo>
                  <a:lnTo>
                    <a:pt x="7173036" y="26339"/>
                  </a:lnTo>
                  <a:lnTo>
                    <a:pt x="7144448" y="7073"/>
                  </a:lnTo>
                  <a:lnTo>
                    <a:pt x="7109460" y="0"/>
                  </a:lnTo>
                  <a:lnTo>
                    <a:pt x="89916" y="0"/>
                  </a:lnTo>
                  <a:lnTo>
                    <a:pt x="54914" y="7073"/>
                  </a:lnTo>
                  <a:lnTo>
                    <a:pt x="26327" y="26339"/>
                  </a:lnTo>
                  <a:lnTo>
                    <a:pt x="7061" y="5492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1" y="484581"/>
                  </a:lnTo>
                  <a:lnTo>
                    <a:pt x="26327" y="513168"/>
                  </a:lnTo>
                  <a:lnTo>
                    <a:pt x="54914" y="532434"/>
                  </a:lnTo>
                  <a:lnTo>
                    <a:pt x="89916" y="539496"/>
                  </a:lnTo>
                  <a:lnTo>
                    <a:pt x="7109460" y="539496"/>
                  </a:lnTo>
                  <a:lnTo>
                    <a:pt x="7144448" y="532434"/>
                  </a:lnTo>
                  <a:lnTo>
                    <a:pt x="7173036" y="513168"/>
                  </a:lnTo>
                  <a:lnTo>
                    <a:pt x="7192302" y="484581"/>
                  </a:lnTo>
                  <a:lnTo>
                    <a:pt x="7199376" y="449580"/>
                  </a:lnTo>
                  <a:lnTo>
                    <a:pt x="7199376" y="8991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18582" y="492633"/>
            <a:ext cx="35325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0066F3"/>
                </a:solidFill>
              </a:rPr>
              <a:t>Destaques</a:t>
            </a:r>
            <a:r>
              <a:rPr sz="2500" spc="-95" dirty="0">
                <a:solidFill>
                  <a:srgbClr val="0066F3"/>
                </a:solidFill>
              </a:rPr>
              <a:t> </a:t>
            </a:r>
            <a:r>
              <a:rPr sz="2500" spc="-5" dirty="0">
                <a:solidFill>
                  <a:srgbClr val="0066F3"/>
                </a:solidFill>
              </a:rPr>
              <a:t>importantes</a:t>
            </a:r>
            <a:endParaRPr sz="25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9366" y="396240"/>
            <a:ext cx="604994" cy="12496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4349750" cy="6858000"/>
            <a:chOff x="0" y="0"/>
            <a:chExt cx="4349750" cy="68580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4349750" cy="6858000"/>
            </a:xfrm>
            <a:custGeom>
              <a:avLst/>
              <a:gdLst/>
              <a:ahLst/>
              <a:cxnLst/>
              <a:rect l="l" t="t" r="r" b="b"/>
              <a:pathLst>
                <a:path w="4349750" h="6858000">
                  <a:moveTo>
                    <a:pt x="4349496" y="6857996"/>
                  </a:moveTo>
                  <a:lnTo>
                    <a:pt x="4349496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4349496" y="6857996"/>
                  </a:lnTo>
                  <a:close/>
                </a:path>
              </a:pathLst>
            </a:custGeom>
            <a:solidFill>
              <a:srgbClr val="FF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3371088"/>
              <a:ext cx="121920" cy="1341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3700271"/>
              <a:ext cx="121920" cy="1310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4020311"/>
              <a:ext cx="121920" cy="1310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4343400"/>
              <a:ext cx="121920" cy="1341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4669535"/>
              <a:ext cx="121920" cy="134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4992623"/>
              <a:ext cx="121920" cy="1310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5303520"/>
              <a:ext cx="121920" cy="1341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5614415"/>
              <a:ext cx="121920" cy="1341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5913120"/>
              <a:ext cx="121920" cy="1310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6236208"/>
              <a:ext cx="121920" cy="1341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6559295"/>
              <a:ext cx="121920" cy="1310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124968"/>
              <a:ext cx="121919" cy="1341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445008"/>
              <a:ext cx="121919" cy="1341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771144"/>
              <a:ext cx="121919" cy="1341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1097280"/>
              <a:ext cx="121919" cy="1341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1417319"/>
              <a:ext cx="121919" cy="1341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1731264"/>
              <a:ext cx="121919" cy="1310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2042160"/>
              <a:ext cx="121919" cy="1341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2337816"/>
              <a:ext cx="121919" cy="1341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2663951"/>
              <a:ext cx="121919" cy="1341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2983992"/>
              <a:ext cx="121919" cy="134112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4782311" y="1267967"/>
            <a:ext cx="7153909" cy="594360"/>
          </a:xfrm>
          <a:custGeom>
            <a:avLst/>
            <a:gdLst/>
            <a:ahLst/>
            <a:cxnLst/>
            <a:rect l="l" t="t" r="r" b="b"/>
            <a:pathLst>
              <a:path w="7153909" h="594360">
                <a:moveTo>
                  <a:pt x="7054596" y="0"/>
                </a:moveTo>
                <a:lnTo>
                  <a:pt x="99060" y="0"/>
                </a:lnTo>
                <a:lnTo>
                  <a:pt x="60489" y="7780"/>
                </a:lnTo>
                <a:lnTo>
                  <a:pt x="29003" y="29003"/>
                </a:lnTo>
                <a:lnTo>
                  <a:pt x="7780" y="60489"/>
                </a:lnTo>
                <a:lnTo>
                  <a:pt x="0" y="99060"/>
                </a:lnTo>
                <a:lnTo>
                  <a:pt x="0" y="495300"/>
                </a:lnTo>
                <a:lnTo>
                  <a:pt x="7780" y="533870"/>
                </a:lnTo>
                <a:lnTo>
                  <a:pt x="29003" y="565356"/>
                </a:lnTo>
                <a:lnTo>
                  <a:pt x="60489" y="586579"/>
                </a:lnTo>
                <a:lnTo>
                  <a:pt x="99060" y="594360"/>
                </a:lnTo>
                <a:lnTo>
                  <a:pt x="7054596" y="594360"/>
                </a:lnTo>
                <a:lnTo>
                  <a:pt x="7093166" y="586579"/>
                </a:lnTo>
                <a:lnTo>
                  <a:pt x="7124652" y="565356"/>
                </a:lnTo>
                <a:lnTo>
                  <a:pt x="7145875" y="533870"/>
                </a:lnTo>
                <a:lnTo>
                  <a:pt x="7153656" y="495300"/>
                </a:lnTo>
                <a:lnTo>
                  <a:pt x="7153656" y="99060"/>
                </a:lnTo>
                <a:lnTo>
                  <a:pt x="7145875" y="60489"/>
                </a:lnTo>
                <a:lnTo>
                  <a:pt x="7124652" y="29003"/>
                </a:lnTo>
                <a:lnTo>
                  <a:pt x="7093166" y="7780"/>
                </a:lnTo>
                <a:lnTo>
                  <a:pt x="705459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756784" y="3318763"/>
            <a:ext cx="5024120" cy="392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20" dirty="0">
                <a:solidFill>
                  <a:srgbClr val="525252"/>
                </a:solidFill>
                <a:latin typeface="Arial"/>
                <a:cs typeface="Arial"/>
              </a:rPr>
              <a:t>Terceiro </a:t>
            </a:r>
            <a:r>
              <a:rPr sz="1400" b="1" spc="25" dirty="0">
                <a:solidFill>
                  <a:srgbClr val="525252"/>
                </a:solidFill>
                <a:latin typeface="Arial"/>
                <a:cs typeface="Arial"/>
              </a:rPr>
              <a:t>benefício</a:t>
            </a:r>
            <a:r>
              <a:rPr sz="1400" b="1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525252"/>
                </a:solidFill>
                <a:latin typeface="Arial"/>
                <a:cs typeface="Arial"/>
              </a:rPr>
              <a:t>mais</a:t>
            </a:r>
            <a:r>
              <a:rPr sz="1400" b="1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525252"/>
                </a:solidFill>
                <a:latin typeface="Arial"/>
                <a:cs typeface="Arial"/>
              </a:rPr>
              <a:t>desejado</a:t>
            </a:r>
            <a:r>
              <a:rPr sz="1400" b="1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525252"/>
                </a:solidFill>
                <a:latin typeface="Arial"/>
                <a:cs typeface="Arial"/>
              </a:rPr>
              <a:t>entre</a:t>
            </a:r>
            <a:r>
              <a:rPr sz="1400" b="1" spc="1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525252"/>
                </a:solidFill>
                <a:latin typeface="Arial"/>
                <a:cs typeface="Arial"/>
              </a:rPr>
              <a:t>os</a:t>
            </a:r>
            <a:r>
              <a:rPr sz="1400" b="1" spc="-2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525252"/>
                </a:solidFill>
                <a:latin typeface="Arial"/>
                <a:cs typeface="Arial"/>
              </a:rPr>
              <a:t>colaboradores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80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1000" b="1" spc="75" dirty="0">
                <a:solidFill>
                  <a:srgbClr val="525252"/>
                </a:solidFill>
                <a:latin typeface="Arial"/>
                <a:cs typeface="Arial"/>
              </a:rPr>
              <a:t>ú</a:t>
            </a:r>
            <a:r>
              <a:rPr sz="1000" b="1" spc="-35" dirty="0">
                <a:solidFill>
                  <a:srgbClr val="525252"/>
                </a:solidFill>
                <a:latin typeface="Arial"/>
                <a:cs typeface="Arial"/>
              </a:rPr>
              <a:t>c</a:t>
            </a:r>
            <a:r>
              <a:rPr sz="1000" b="1" spc="25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1000" b="1" spc="40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1000" b="1" spc="10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1000" b="1" spc="-6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000" b="1" spc="35" dirty="0">
                <a:solidFill>
                  <a:srgbClr val="525252"/>
                </a:solidFill>
                <a:latin typeface="Arial"/>
                <a:cs typeface="Arial"/>
              </a:rPr>
              <a:t>de</a:t>
            </a:r>
            <a:r>
              <a:rPr sz="1000" b="1" spc="-3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1000" b="1" spc="25" dirty="0">
                <a:solidFill>
                  <a:srgbClr val="525252"/>
                </a:solidFill>
                <a:latin typeface="Arial"/>
                <a:cs typeface="Arial"/>
              </a:rPr>
              <a:t>st</a:t>
            </a:r>
            <a:r>
              <a:rPr sz="1000" b="1" spc="45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1000" b="1" spc="35" dirty="0">
                <a:solidFill>
                  <a:srgbClr val="525252"/>
                </a:solidFill>
                <a:latin typeface="Arial"/>
                <a:cs typeface="Arial"/>
              </a:rPr>
              <a:t>d</a:t>
            </a:r>
            <a:r>
              <a:rPr sz="1000" b="1" spc="-30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1000" b="1" spc="-20" dirty="0">
                <a:solidFill>
                  <a:srgbClr val="525252"/>
                </a:solidFill>
                <a:latin typeface="Arial"/>
                <a:cs typeface="Arial"/>
              </a:rPr>
              <a:t>s</a:t>
            </a:r>
            <a:r>
              <a:rPr sz="1000" b="1" spc="-7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525252"/>
                </a:solidFill>
                <a:latin typeface="Arial"/>
                <a:cs typeface="Arial"/>
              </a:rPr>
              <a:t>S</a:t>
            </a:r>
            <a:r>
              <a:rPr sz="1000" b="1" spc="15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1000" b="1" spc="25" dirty="0">
                <a:solidFill>
                  <a:srgbClr val="525252"/>
                </a:solidFill>
                <a:latin typeface="Arial"/>
                <a:cs typeface="Arial"/>
              </a:rPr>
              <a:t>d</a:t>
            </a:r>
            <a:r>
              <a:rPr sz="1000" b="1" spc="35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1000" b="1" spc="15" dirty="0">
                <a:solidFill>
                  <a:srgbClr val="525252"/>
                </a:solidFill>
                <a:latin typeface="Arial"/>
                <a:cs typeface="Arial"/>
              </a:rPr>
              <a:t>x</a:t>
            </a:r>
            <a:r>
              <a:rPr sz="1000" b="1" spc="10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82311" y="5428488"/>
            <a:ext cx="7236459" cy="905510"/>
          </a:xfrm>
          <a:custGeom>
            <a:avLst/>
            <a:gdLst/>
            <a:ahLst/>
            <a:cxnLst/>
            <a:rect l="l" t="t" r="r" b="b"/>
            <a:pathLst>
              <a:path w="7236459" h="905510">
                <a:moveTo>
                  <a:pt x="7085076" y="0"/>
                </a:moveTo>
                <a:lnTo>
                  <a:pt x="150875" y="0"/>
                </a:lnTo>
                <a:lnTo>
                  <a:pt x="103193" y="7693"/>
                </a:lnTo>
                <a:lnTo>
                  <a:pt x="61776" y="29114"/>
                </a:lnTo>
                <a:lnTo>
                  <a:pt x="29114" y="61776"/>
                </a:lnTo>
                <a:lnTo>
                  <a:pt x="7693" y="103193"/>
                </a:lnTo>
                <a:lnTo>
                  <a:pt x="0" y="150875"/>
                </a:lnTo>
                <a:lnTo>
                  <a:pt x="0" y="754380"/>
                </a:lnTo>
                <a:lnTo>
                  <a:pt x="7693" y="802067"/>
                </a:lnTo>
                <a:lnTo>
                  <a:pt x="29114" y="843484"/>
                </a:lnTo>
                <a:lnTo>
                  <a:pt x="61776" y="876145"/>
                </a:lnTo>
                <a:lnTo>
                  <a:pt x="103193" y="897564"/>
                </a:lnTo>
                <a:lnTo>
                  <a:pt x="150875" y="905256"/>
                </a:lnTo>
                <a:lnTo>
                  <a:pt x="7085076" y="905256"/>
                </a:lnTo>
                <a:lnTo>
                  <a:pt x="7132758" y="897564"/>
                </a:lnTo>
                <a:lnTo>
                  <a:pt x="7174175" y="876145"/>
                </a:lnTo>
                <a:lnTo>
                  <a:pt x="7206837" y="843484"/>
                </a:lnTo>
                <a:lnTo>
                  <a:pt x="7228258" y="802067"/>
                </a:lnTo>
                <a:lnTo>
                  <a:pt x="7235952" y="754380"/>
                </a:lnTo>
                <a:lnTo>
                  <a:pt x="7235952" y="150875"/>
                </a:lnTo>
                <a:lnTo>
                  <a:pt x="7228258" y="103193"/>
                </a:lnTo>
                <a:lnTo>
                  <a:pt x="7206837" y="61776"/>
                </a:lnTo>
                <a:lnTo>
                  <a:pt x="7174175" y="29114"/>
                </a:lnTo>
                <a:lnTo>
                  <a:pt x="7132758" y="7693"/>
                </a:lnTo>
                <a:lnTo>
                  <a:pt x="70850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816221" y="4298391"/>
            <a:ext cx="7132320" cy="19742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187960">
              <a:lnSpc>
                <a:spcPct val="100000"/>
              </a:lnSpc>
              <a:spcBef>
                <a:spcPts val="95"/>
              </a:spcBef>
            </a:pPr>
            <a:r>
              <a:rPr sz="1400" b="1" spc="20" dirty="0">
                <a:solidFill>
                  <a:srgbClr val="44536A"/>
                </a:solidFill>
                <a:latin typeface="Arial"/>
                <a:cs typeface="Arial"/>
              </a:rPr>
              <a:t>O </a:t>
            </a:r>
            <a:r>
              <a:rPr sz="1400" b="1" spc="40" dirty="0">
                <a:solidFill>
                  <a:srgbClr val="44536A"/>
                </a:solidFill>
                <a:latin typeface="Arial"/>
                <a:cs typeface="Arial"/>
              </a:rPr>
              <a:t>valor </a:t>
            </a:r>
            <a:r>
              <a:rPr sz="1400" b="1" spc="5" dirty="0">
                <a:solidFill>
                  <a:srgbClr val="44536A"/>
                </a:solidFill>
                <a:latin typeface="Arial"/>
                <a:cs typeface="Arial"/>
              </a:rPr>
              <a:t>pago </a:t>
            </a:r>
            <a:r>
              <a:rPr sz="1400" b="1" dirty="0">
                <a:solidFill>
                  <a:srgbClr val="44536A"/>
                </a:solidFill>
                <a:latin typeface="Arial"/>
                <a:cs typeface="Arial"/>
              </a:rPr>
              <a:t>pelos </a:t>
            </a:r>
            <a:r>
              <a:rPr sz="1400" b="1" spc="15" dirty="0">
                <a:solidFill>
                  <a:srgbClr val="44536A"/>
                </a:solidFill>
                <a:latin typeface="Arial"/>
                <a:cs typeface="Arial"/>
              </a:rPr>
              <a:t>planos odontológico  </a:t>
            </a:r>
            <a:r>
              <a:rPr sz="1400" b="1" spc="40" dirty="0">
                <a:solidFill>
                  <a:srgbClr val="44536A"/>
                </a:solidFill>
                <a:latin typeface="Arial"/>
                <a:cs typeface="Arial"/>
              </a:rPr>
              <a:t>podem </a:t>
            </a:r>
            <a:r>
              <a:rPr sz="1400" b="1" spc="10" dirty="0">
                <a:solidFill>
                  <a:srgbClr val="44536A"/>
                </a:solidFill>
                <a:latin typeface="Arial"/>
                <a:cs typeface="Arial"/>
              </a:rPr>
              <a:t>ser </a:t>
            </a:r>
            <a:r>
              <a:rPr sz="1400" b="1" spc="20" dirty="0">
                <a:solidFill>
                  <a:srgbClr val="44536A"/>
                </a:solidFill>
                <a:latin typeface="Arial"/>
                <a:cs typeface="Arial"/>
              </a:rPr>
              <a:t>incluído </a:t>
            </a:r>
            <a:r>
              <a:rPr sz="1400" b="1" spc="5" dirty="0">
                <a:solidFill>
                  <a:srgbClr val="44536A"/>
                </a:solidFill>
                <a:latin typeface="Arial"/>
                <a:cs typeface="Arial"/>
              </a:rPr>
              <a:t>nas </a:t>
            </a:r>
            <a:r>
              <a:rPr sz="1400" b="1" spc="10" dirty="0">
                <a:solidFill>
                  <a:srgbClr val="44536A"/>
                </a:solidFill>
                <a:latin typeface="Arial"/>
                <a:cs typeface="Arial"/>
              </a:rPr>
              <a:t>declarações </a:t>
            </a:r>
            <a:r>
              <a:rPr sz="1400" b="1" spc="1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44536A"/>
                </a:solidFill>
                <a:latin typeface="Arial"/>
                <a:cs typeface="Arial"/>
              </a:rPr>
              <a:t>de</a:t>
            </a:r>
            <a:r>
              <a:rPr sz="1400" b="1" spc="-3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44536A"/>
                </a:solidFill>
                <a:latin typeface="Arial"/>
                <a:cs typeface="Arial"/>
              </a:rPr>
              <a:t>IR</a:t>
            </a:r>
            <a:r>
              <a:rPr sz="1400" b="1" spc="-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4536A"/>
                </a:solidFill>
                <a:latin typeface="Arial"/>
                <a:cs typeface="Arial"/>
              </a:rPr>
              <a:t>das</a:t>
            </a:r>
            <a:r>
              <a:rPr sz="1400" b="1" spc="-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44536A"/>
                </a:solidFill>
                <a:latin typeface="Arial"/>
                <a:cs typeface="Arial"/>
              </a:rPr>
              <a:t>pessoas</a:t>
            </a:r>
            <a:r>
              <a:rPr sz="1400" b="1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44536A"/>
                </a:solidFill>
                <a:latin typeface="Arial"/>
                <a:cs typeface="Arial"/>
              </a:rPr>
              <a:t>jurídicas</a:t>
            </a:r>
            <a:r>
              <a:rPr sz="1400" b="1" spc="3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4536A"/>
                </a:solidFill>
                <a:latin typeface="Arial"/>
                <a:cs typeface="Arial"/>
              </a:rPr>
              <a:t>—</a:t>
            </a:r>
            <a:r>
              <a:rPr sz="1400" b="1" spc="-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44536A"/>
                </a:solidFill>
                <a:latin typeface="Arial"/>
                <a:cs typeface="Arial"/>
              </a:rPr>
              <a:t>mais</a:t>
            </a:r>
            <a:r>
              <a:rPr sz="1400" b="1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44536A"/>
                </a:solidFill>
                <a:latin typeface="Arial"/>
                <a:cs typeface="Arial"/>
              </a:rPr>
              <a:t>um</a:t>
            </a:r>
            <a:r>
              <a:rPr sz="1400" b="1" spc="-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44536A"/>
                </a:solidFill>
                <a:latin typeface="Arial"/>
                <a:cs typeface="Arial"/>
              </a:rPr>
              <a:t>motivo</a:t>
            </a:r>
            <a:r>
              <a:rPr sz="1400" b="1" spc="-3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44536A"/>
                </a:solidFill>
                <a:latin typeface="Arial"/>
                <a:cs typeface="Arial"/>
              </a:rPr>
              <a:t>que</a:t>
            </a:r>
            <a:r>
              <a:rPr sz="1400" b="1" spc="-1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44536A"/>
                </a:solidFill>
                <a:latin typeface="Arial"/>
                <a:cs typeface="Arial"/>
              </a:rPr>
              <a:t>torna</a:t>
            </a:r>
            <a:r>
              <a:rPr sz="1400" b="1" spc="1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44536A"/>
                </a:solidFill>
                <a:latin typeface="Arial"/>
                <a:cs typeface="Arial"/>
              </a:rPr>
              <a:t>o</a:t>
            </a:r>
            <a:r>
              <a:rPr sz="1400" b="1" spc="-3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44536A"/>
                </a:solidFill>
                <a:latin typeface="Arial"/>
                <a:cs typeface="Arial"/>
              </a:rPr>
              <a:t>oferecimento</a:t>
            </a:r>
            <a:r>
              <a:rPr sz="1400" b="1" spc="7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4536A"/>
                </a:solidFill>
                <a:latin typeface="Arial"/>
                <a:cs typeface="Arial"/>
              </a:rPr>
              <a:t>desse </a:t>
            </a:r>
            <a:r>
              <a:rPr sz="1400" b="1" spc="-37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44536A"/>
                </a:solidFill>
                <a:latin typeface="Arial"/>
                <a:cs typeface="Arial"/>
              </a:rPr>
              <a:t>benefício</a:t>
            </a:r>
            <a:r>
              <a:rPr sz="1400" b="1" spc="-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44536A"/>
                </a:solidFill>
                <a:latin typeface="Arial"/>
                <a:cs typeface="Arial"/>
              </a:rPr>
              <a:t>bastante</a:t>
            </a:r>
            <a:r>
              <a:rPr sz="1400" b="1" spc="30" dirty="0">
                <a:solidFill>
                  <a:srgbClr val="44536A"/>
                </a:solidFill>
                <a:latin typeface="Arial"/>
                <a:cs typeface="Arial"/>
              </a:rPr>
              <a:t> vantajoso</a:t>
            </a:r>
            <a:r>
              <a:rPr sz="1400" b="1" spc="1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44536A"/>
                </a:solidFill>
                <a:latin typeface="Arial"/>
                <a:cs typeface="Arial"/>
              </a:rPr>
              <a:t>para</a:t>
            </a:r>
            <a:r>
              <a:rPr sz="1400" b="1" spc="1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4536A"/>
                </a:solidFill>
                <a:latin typeface="Arial"/>
                <a:cs typeface="Arial"/>
              </a:rPr>
              <a:t>as</a:t>
            </a:r>
            <a:r>
              <a:rPr sz="1400" b="1" spc="-3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44536A"/>
                </a:solidFill>
                <a:latin typeface="Arial"/>
                <a:cs typeface="Arial"/>
              </a:rPr>
              <a:t>empresas.</a:t>
            </a:r>
            <a:endParaRPr sz="1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5"/>
              </a:spcBef>
            </a:pPr>
            <a:r>
              <a:rPr sz="1000" b="1" spc="120" dirty="0">
                <a:solidFill>
                  <a:srgbClr val="44536A"/>
                </a:solidFill>
                <a:latin typeface="Arial"/>
                <a:cs typeface="Arial"/>
              </a:rPr>
              <a:t>M</a:t>
            </a:r>
            <a:r>
              <a:rPr sz="1000" b="1" spc="35" dirty="0">
                <a:solidFill>
                  <a:srgbClr val="44536A"/>
                </a:solidFill>
                <a:latin typeface="Arial"/>
                <a:cs typeface="Arial"/>
              </a:rPr>
              <a:t>e</a:t>
            </a:r>
            <a:r>
              <a:rPr sz="1000" b="1" spc="5" dirty="0">
                <a:solidFill>
                  <a:srgbClr val="44536A"/>
                </a:solidFill>
                <a:latin typeface="Arial"/>
                <a:cs typeface="Arial"/>
              </a:rPr>
              <a:t>r</a:t>
            </a:r>
            <a:r>
              <a:rPr sz="1000" b="1" spc="20" dirty="0">
                <a:solidFill>
                  <a:srgbClr val="44536A"/>
                </a:solidFill>
                <a:latin typeface="Arial"/>
                <a:cs typeface="Arial"/>
              </a:rPr>
              <a:t>c</a:t>
            </a:r>
            <a:r>
              <a:rPr sz="1000" b="1" spc="40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1000" b="1" spc="30" dirty="0">
                <a:solidFill>
                  <a:srgbClr val="44536A"/>
                </a:solidFill>
                <a:latin typeface="Arial"/>
                <a:cs typeface="Arial"/>
              </a:rPr>
              <a:t>d</a:t>
            </a:r>
            <a:r>
              <a:rPr sz="1000" b="1" spc="10" dirty="0">
                <a:solidFill>
                  <a:srgbClr val="44536A"/>
                </a:solidFill>
                <a:latin typeface="Arial"/>
                <a:cs typeface="Arial"/>
              </a:rPr>
              <a:t>o</a:t>
            </a:r>
            <a:r>
              <a:rPr sz="1000" b="1" spc="-9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000" b="1" spc="35" dirty="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sz="1000" b="1" spc="30" dirty="0">
                <a:solidFill>
                  <a:srgbClr val="44536A"/>
                </a:solidFill>
                <a:latin typeface="Arial"/>
                <a:cs typeface="Arial"/>
              </a:rPr>
              <a:t>N</a:t>
            </a:r>
            <a:r>
              <a:rPr sz="1000" b="1" spc="-114" dirty="0">
                <a:solidFill>
                  <a:srgbClr val="44536A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spc="15" dirty="0">
                <a:solidFill>
                  <a:srgbClr val="525252"/>
                </a:solidFill>
                <a:latin typeface="Arial"/>
                <a:cs typeface="Arial"/>
              </a:rPr>
              <a:t>Plano Odontológico </a:t>
            </a:r>
            <a:r>
              <a:rPr sz="1400" b="1" spc="30" dirty="0">
                <a:solidFill>
                  <a:srgbClr val="525252"/>
                </a:solidFill>
                <a:latin typeface="Arial"/>
                <a:cs typeface="Arial"/>
              </a:rPr>
              <a:t>proporciona </a:t>
            </a:r>
            <a:r>
              <a:rPr sz="1400" b="1" spc="15" dirty="0">
                <a:solidFill>
                  <a:srgbClr val="525252"/>
                </a:solidFill>
                <a:latin typeface="Arial"/>
                <a:cs typeface="Arial"/>
              </a:rPr>
              <a:t>segurança </a:t>
            </a:r>
            <a:r>
              <a:rPr sz="1400" b="1" spc="40" dirty="0">
                <a:solidFill>
                  <a:srgbClr val="525252"/>
                </a:solidFill>
                <a:latin typeface="Arial"/>
                <a:cs typeface="Arial"/>
              </a:rPr>
              <a:t>financeira e </a:t>
            </a:r>
            <a:r>
              <a:rPr sz="1400" b="1" spc="30" dirty="0">
                <a:solidFill>
                  <a:srgbClr val="525252"/>
                </a:solidFill>
                <a:latin typeface="Arial"/>
                <a:cs typeface="Arial"/>
              </a:rPr>
              <a:t>previsibilidade, </a:t>
            </a:r>
            <a:r>
              <a:rPr sz="1400" b="1" spc="65" dirty="0">
                <a:solidFill>
                  <a:srgbClr val="525252"/>
                </a:solidFill>
                <a:latin typeface="Arial"/>
                <a:cs typeface="Arial"/>
              </a:rPr>
              <a:t>além </a:t>
            </a:r>
            <a:r>
              <a:rPr sz="1400" b="1" spc="35" dirty="0">
                <a:solidFill>
                  <a:srgbClr val="525252"/>
                </a:solidFill>
                <a:latin typeface="Arial"/>
                <a:cs typeface="Arial"/>
              </a:rPr>
              <a:t>de </a:t>
            </a:r>
            <a:r>
              <a:rPr sz="1400" b="1" spc="-37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525252"/>
                </a:solidFill>
                <a:latin typeface="Arial"/>
                <a:cs typeface="Arial"/>
              </a:rPr>
              <a:t>melhorar </a:t>
            </a:r>
            <a:r>
              <a:rPr sz="1400" b="1" spc="40" dirty="0">
                <a:solidFill>
                  <a:srgbClr val="525252"/>
                </a:solidFill>
                <a:latin typeface="Arial"/>
                <a:cs typeface="Arial"/>
              </a:rPr>
              <a:t>qualidade </a:t>
            </a:r>
            <a:r>
              <a:rPr sz="1400" b="1" spc="35" dirty="0">
                <a:solidFill>
                  <a:srgbClr val="525252"/>
                </a:solidFill>
                <a:latin typeface="Arial"/>
                <a:cs typeface="Arial"/>
              </a:rPr>
              <a:t>de </a:t>
            </a:r>
            <a:r>
              <a:rPr sz="1400" b="1" spc="30" dirty="0">
                <a:solidFill>
                  <a:srgbClr val="525252"/>
                </a:solidFill>
                <a:latin typeface="Arial"/>
                <a:cs typeface="Arial"/>
              </a:rPr>
              <a:t>vida, </a:t>
            </a:r>
            <a:r>
              <a:rPr sz="1400" b="1" spc="65" dirty="0">
                <a:solidFill>
                  <a:srgbClr val="525252"/>
                </a:solidFill>
                <a:latin typeface="Arial"/>
                <a:cs typeface="Arial"/>
              </a:rPr>
              <a:t>auto </a:t>
            </a:r>
            <a:r>
              <a:rPr sz="1400" b="1" spc="45" dirty="0">
                <a:solidFill>
                  <a:srgbClr val="525252"/>
                </a:solidFill>
                <a:latin typeface="Arial"/>
                <a:cs typeface="Arial"/>
              </a:rPr>
              <a:t>estima, </a:t>
            </a:r>
            <a:r>
              <a:rPr sz="1400" b="1" spc="-45" dirty="0">
                <a:solidFill>
                  <a:srgbClr val="525252"/>
                </a:solidFill>
                <a:latin typeface="Arial"/>
                <a:cs typeface="Arial"/>
              </a:rPr>
              <a:t>os </a:t>
            </a:r>
            <a:r>
              <a:rPr sz="1400" b="1" spc="35" dirty="0">
                <a:solidFill>
                  <a:srgbClr val="525252"/>
                </a:solidFill>
                <a:latin typeface="Arial"/>
                <a:cs typeface="Arial"/>
              </a:rPr>
              <a:t>relacionamentos, </a:t>
            </a:r>
            <a:r>
              <a:rPr sz="1400" b="1" spc="-15" dirty="0">
                <a:solidFill>
                  <a:srgbClr val="525252"/>
                </a:solidFill>
                <a:latin typeface="Arial"/>
                <a:cs typeface="Arial"/>
              </a:rPr>
              <a:t>as </a:t>
            </a:r>
            <a:r>
              <a:rPr sz="1400" b="1" spc="10" dirty="0">
                <a:solidFill>
                  <a:srgbClr val="525252"/>
                </a:solidFill>
                <a:latin typeface="Arial"/>
                <a:cs typeface="Arial"/>
              </a:rPr>
              <a:t>possibilidades </a:t>
            </a:r>
            <a:r>
              <a:rPr sz="1400" b="1" spc="-37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525252"/>
                </a:solidFill>
                <a:latin typeface="Arial"/>
                <a:cs typeface="Arial"/>
              </a:rPr>
              <a:t>no</a:t>
            </a:r>
            <a:r>
              <a:rPr sz="1400" b="1" spc="-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525252"/>
                </a:solidFill>
                <a:latin typeface="Arial"/>
                <a:cs typeface="Arial"/>
              </a:rPr>
              <a:t>trabalho,</a:t>
            </a:r>
            <a:r>
              <a:rPr sz="1400" b="1" spc="-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525252"/>
                </a:solidFill>
                <a:latin typeface="Arial"/>
                <a:cs typeface="Arial"/>
              </a:rPr>
              <a:t>produtividade</a:t>
            </a:r>
            <a:r>
              <a:rPr sz="1400" b="1" spc="1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1400" b="1" spc="-1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1400" b="1" spc="-3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525252"/>
                </a:solidFill>
                <a:latin typeface="Arial"/>
                <a:cs typeface="Arial"/>
              </a:rPr>
              <a:t>satisfação</a:t>
            </a:r>
            <a:r>
              <a:rPr sz="1400" b="1" spc="4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525252"/>
                </a:solidFill>
                <a:latin typeface="Arial"/>
                <a:cs typeface="Arial"/>
              </a:rPr>
              <a:t>dos</a:t>
            </a:r>
            <a:r>
              <a:rPr sz="1400" b="1" spc="-2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525252"/>
                </a:solidFill>
                <a:latin typeface="Arial"/>
                <a:cs typeface="Arial"/>
              </a:rPr>
              <a:t>funcionários.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b="1" spc="10" dirty="0">
                <a:solidFill>
                  <a:srgbClr val="525252"/>
                </a:solidFill>
                <a:latin typeface="Arial"/>
                <a:cs typeface="Arial"/>
              </a:rPr>
              <a:t>Estadão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42688" y="2167127"/>
            <a:ext cx="7150734" cy="817244"/>
          </a:xfrm>
          <a:custGeom>
            <a:avLst/>
            <a:gdLst/>
            <a:ahLst/>
            <a:cxnLst/>
            <a:rect l="l" t="t" r="r" b="b"/>
            <a:pathLst>
              <a:path w="7150734" h="817244">
                <a:moveTo>
                  <a:pt x="7014463" y="0"/>
                </a:moveTo>
                <a:lnTo>
                  <a:pt x="136144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4"/>
                </a:lnTo>
                <a:lnTo>
                  <a:pt x="0" y="680720"/>
                </a:lnTo>
                <a:lnTo>
                  <a:pt x="6941" y="723749"/>
                </a:lnTo>
                <a:lnTo>
                  <a:pt x="26269" y="761122"/>
                </a:lnTo>
                <a:lnTo>
                  <a:pt x="55741" y="790594"/>
                </a:lnTo>
                <a:lnTo>
                  <a:pt x="93114" y="809922"/>
                </a:lnTo>
                <a:lnTo>
                  <a:pt x="136144" y="816863"/>
                </a:lnTo>
                <a:lnTo>
                  <a:pt x="7014463" y="816863"/>
                </a:lnTo>
                <a:lnTo>
                  <a:pt x="7057493" y="809922"/>
                </a:lnTo>
                <a:lnTo>
                  <a:pt x="7094866" y="790594"/>
                </a:lnTo>
                <a:lnTo>
                  <a:pt x="7124338" y="761122"/>
                </a:lnTo>
                <a:lnTo>
                  <a:pt x="7143666" y="723749"/>
                </a:lnTo>
                <a:lnTo>
                  <a:pt x="7150608" y="680720"/>
                </a:lnTo>
                <a:lnTo>
                  <a:pt x="7150608" y="136144"/>
                </a:lnTo>
                <a:lnTo>
                  <a:pt x="7143666" y="93114"/>
                </a:lnTo>
                <a:lnTo>
                  <a:pt x="7124338" y="55741"/>
                </a:lnTo>
                <a:lnTo>
                  <a:pt x="7094866" y="26269"/>
                </a:lnTo>
                <a:lnTo>
                  <a:pt x="7057493" y="6941"/>
                </a:lnTo>
                <a:lnTo>
                  <a:pt x="701446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70501" y="1276857"/>
            <a:ext cx="7026909" cy="1574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180" marR="102235">
              <a:lnSpc>
                <a:spcPct val="100000"/>
              </a:lnSpc>
              <a:spcBef>
                <a:spcPts val="90"/>
              </a:spcBef>
            </a:pPr>
            <a:r>
              <a:rPr sz="1400" b="1" spc="-55" dirty="0">
                <a:solidFill>
                  <a:srgbClr val="3D3D3D"/>
                </a:solidFill>
                <a:latin typeface="Arial"/>
                <a:cs typeface="Arial"/>
              </a:rPr>
              <a:t>A</a:t>
            </a:r>
            <a:r>
              <a:rPr sz="1400" b="1" spc="-3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3D3D3D"/>
                </a:solidFill>
                <a:latin typeface="Arial"/>
                <a:cs typeface="Arial"/>
              </a:rPr>
              <a:t>saúde </a:t>
            </a:r>
            <a:r>
              <a:rPr sz="1400" b="1" spc="10" dirty="0">
                <a:solidFill>
                  <a:srgbClr val="3D3D3D"/>
                </a:solidFill>
                <a:latin typeface="Arial"/>
                <a:cs typeface="Arial"/>
              </a:rPr>
              <a:t>começa</a:t>
            </a:r>
            <a:r>
              <a:rPr sz="1400" b="1" spc="-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3D3D3D"/>
                </a:solidFill>
                <a:latin typeface="Arial"/>
                <a:cs typeface="Arial"/>
              </a:rPr>
              <a:t>pela</a:t>
            </a:r>
            <a:r>
              <a:rPr sz="1400" b="1" spc="-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D3D3D"/>
                </a:solidFill>
                <a:latin typeface="Arial"/>
                <a:cs typeface="Arial"/>
              </a:rPr>
              <a:t>boca:</a:t>
            </a:r>
            <a:r>
              <a:rPr sz="1400" b="1" spc="-1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3D3D3D"/>
                </a:solidFill>
                <a:latin typeface="Arial"/>
                <a:cs typeface="Arial"/>
              </a:rPr>
              <a:t>45% </a:t>
            </a:r>
            <a:r>
              <a:rPr sz="1400" b="1" dirty="0">
                <a:solidFill>
                  <a:srgbClr val="3D3D3D"/>
                </a:solidFill>
                <a:latin typeface="Arial"/>
                <a:cs typeface="Arial"/>
              </a:rPr>
              <a:t>das</a:t>
            </a:r>
            <a:r>
              <a:rPr sz="1400" b="1" spc="-2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D3D3D"/>
                </a:solidFill>
                <a:latin typeface="Arial"/>
                <a:cs typeface="Arial"/>
              </a:rPr>
              <a:t>doenças</a:t>
            </a:r>
            <a:r>
              <a:rPr sz="1400" b="1" spc="2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3D3D3D"/>
                </a:solidFill>
                <a:latin typeface="Arial"/>
                <a:cs typeface="Arial"/>
              </a:rPr>
              <a:t>do</a:t>
            </a:r>
            <a:r>
              <a:rPr sz="1400" b="1" spc="-2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3D3D3D"/>
                </a:solidFill>
                <a:latin typeface="Arial"/>
                <a:cs typeface="Arial"/>
              </a:rPr>
              <a:t>coração</a:t>
            </a:r>
            <a:r>
              <a:rPr sz="1400" b="1" spc="2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3D3D3D"/>
                </a:solidFill>
                <a:latin typeface="Arial"/>
                <a:cs typeface="Arial"/>
              </a:rPr>
              <a:t>e</a:t>
            </a:r>
            <a:r>
              <a:rPr sz="1400" b="1" spc="-3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3D3D3D"/>
                </a:solidFill>
                <a:latin typeface="Arial"/>
                <a:cs typeface="Arial"/>
              </a:rPr>
              <a:t>36% </a:t>
            </a:r>
            <a:r>
              <a:rPr sz="1400" b="1" dirty="0">
                <a:solidFill>
                  <a:srgbClr val="3D3D3D"/>
                </a:solidFill>
                <a:latin typeface="Arial"/>
                <a:cs typeface="Arial"/>
              </a:rPr>
              <a:t>das</a:t>
            </a:r>
            <a:r>
              <a:rPr sz="1400" b="1" spc="-2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3D3D3D"/>
                </a:solidFill>
                <a:latin typeface="Arial"/>
                <a:cs typeface="Arial"/>
              </a:rPr>
              <a:t>mortes</a:t>
            </a:r>
            <a:r>
              <a:rPr sz="1400" b="1" spc="2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3D3D3D"/>
                </a:solidFill>
                <a:latin typeface="Arial"/>
                <a:cs typeface="Arial"/>
              </a:rPr>
              <a:t>por </a:t>
            </a:r>
            <a:r>
              <a:rPr sz="1400" b="1" spc="-37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D3D3D"/>
                </a:solidFill>
                <a:latin typeface="Arial"/>
                <a:cs typeface="Arial"/>
              </a:rPr>
              <a:t>problemas</a:t>
            </a:r>
            <a:r>
              <a:rPr sz="1400" b="1" spc="2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3D3D3D"/>
                </a:solidFill>
                <a:latin typeface="Arial"/>
                <a:cs typeface="Arial"/>
              </a:rPr>
              <a:t>cardíacos</a:t>
            </a:r>
            <a:r>
              <a:rPr sz="1400" b="1" spc="-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90" dirty="0">
                <a:solidFill>
                  <a:srgbClr val="3D3D3D"/>
                </a:solidFill>
                <a:latin typeface="Arial"/>
                <a:cs typeface="Arial"/>
              </a:rPr>
              <a:t>tem</a:t>
            </a:r>
            <a:r>
              <a:rPr sz="1400" b="1" spc="1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D3D3D"/>
                </a:solidFill>
                <a:latin typeface="Arial"/>
                <a:cs typeface="Arial"/>
              </a:rPr>
              <a:t>origem</a:t>
            </a:r>
            <a:r>
              <a:rPr sz="1400" b="1" spc="-3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3D3D3D"/>
                </a:solidFill>
                <a:latin typeface="Arial"/>
                <a:cs typeface="Arial"/>
              </a:rPr>
              <a:t>dental.</a:t>
            </a:r>
            <a:endParaRPr sz="140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  <a:spcBef>
                <a:spcPts val="15"/>
              </a:spcBef>
            </a:pPr>
            <a:r>
              <a:rPr sz="1000" b="1" spc="30" dirty="0">
                <a:solidFill>
                  <a:srgbClr val="3D3D3D"/>
                </a:solidFill>
                <a:latin typeface="Arial"/>
                <a:cs typeface="Arial"/>
              </a:rPr>
              <a:t>Incor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90"/>
              </a:spcBef>
            </a:pPr>
            <a:r>
              <a:rPr sz="1400" b="1" spc="15" dirty="0">
                <a:solidFill>
                  <a:srgbClr val="2E5496"/>
                </a:solidFill>
                <a:latin typeface="Arial"/>
                <a:cs typeface="Arial"/>
              </a:rPr>
              <a:t>O</a:t>
            </a:r>
            <a:r>
              <a:rPr sz="1400" b="1" spc="-3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80" dirty="0">
                <a:solidFill>
                  <a:srgbClr val="2E5496"/>
                </a:solidFill>
                <a:latin typeface="Arial"/>
                <a:cs typeface="Arial"/>
              </a:rPr>
              <a:t>mau</a:t>
            </a:r>
            <a:r>
              <a:rPr sz="1400" b="1" spc="1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2E5496"/>
                </a:solidFill>
                <a:latin typeface="Arial"/>
                <a:cs typeface="Arial"/>
              </a:rPr>
              <a:t>cuidado</a:t>
            </a:r>
            <a:r>
              <a:rPr sz="1400" b="1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2E5496"/>
                </a:solidFill>
                <a:latin typeface="Arial"/>
                <a:cs typeface="Arial"/>
              </a:rPr>
              <a:t>com</a:t>
            </a:r>
            <a:r>
              <a:rPr sz="1400" b="1" spc="-2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2E5496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2E5496"/>
                </a:solidFill>
                <a:latin typeface="Arial"/>
                <a:cs typeface="Arial"/>
              </a:rPr>
              <a:t>saúde</a:t>
            </a:r>
            <a:r>
              <a:rPr sz="1400" b="1" spc="-1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2E5496"/>
                </a:solidFill>
                <a:latin typeface="Arial"/>
                <a:cs typeface="Arial"/>
              </a:rPr>
              <a:t>bucal</a:t>
            </a:r>
            <a:r>
              <a:rPr sz="1400" b="1" spc="1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2E5496"/>
                </a:solidFill>
                <a:latin typeface="Arial"/>
                <a:cs typeface="Arial"/>
              </a:rPr>
              <a:t>acarreta</a:t>
            </a:r>
            <a:r>
              <a:rPr sz="1400" b="1" spc="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2E5496"/>
                </a:solidFill>
                <a:latin typeface="Arial"/>
                <a:cs typeface="Arial"/>
              </a:rPr>
              <a:t>dores</a:t>
            </a:r>
            <a:r>
              <a:rPr sz="1400" b="1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2E5496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2E5496"/>
                </a:solidFill>
                <a:latin typeface="Arial"/>
                <a:cs typeface="Arial"/>
              </a:rPr>
              <a:t>cabeça,</a:t>
            </a:r>
            <a:r>
              <a:rPr sz="1400" b="1" spc="3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2E5496"/>
                </a:solidFill>
                <a:latin typeface="Arial"/>
                <a:cs typeface="Arial"/>
              </a:rPr>
              <a:t>maxilares,</a:t>
            </a:r>
            <a:r>
              <a:rPr sz="1400" b="1" spc="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2E5496"/>
                </a:solidFill>
                <a:latin typeface="Arial"/>
                <a:cs typeface="Arial"/>
              </a:rPr>
              <a:t>ombro, </a:t>
            </a:r>
            <a:r>
              <a:rPr sz="1400" b="1" spc="-37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E5496"/>
                </a:solidFill>
                <a:latin typeface="Arial"/>
                <a:cs typeface="Arial"/>
              </a:rPr>
              <a:t>pescoço, </a:t>
            </a:r>
            <a:r>
              <a:rPr sz="1400" b="1" spc="15" dirty="0">
                <a:solidFill>
                  <a:srgbClr val="2E5496"/>
                </a:solidFill>
                <a:latin typeface="Arial"/>
                <a:cs typeface="Arial"/>
              </a:rPr>
              <a:t>câncer </a:t>
            </a:r>
            <a:r>
              <a:rPr sz="1400" b="1" spc="20" dirty="0">
                <a:solidFill>
                  <a:srgbClr val="2E5496"/>
                </a:solidFill>
                <a:latin typeface="Arial"/>
                <a:cs typeface="Arial"/>
              </a:rPr>
              <a:t>bucal, </a:t>
            </a:r>
            <a:r>
              <a:rPr sz="1400" b="1" spc="60" dirty="0">
                <a:solidFill>
                  <a:srgbClr val="2E5496"/>
                </a:solidFill>
                <a:latin typeface="Arial"/>
                <a:cs typeface="Arial"/>
              </a:rPr>
              <a:t>parto prematuro, </a:t>
            </a:r>
            <a:r>
              <a:rPr sz="1400" b="1" spc="30" dirty="0">
                <a:solidFill>
                  <a:srgbClr val="2E5496"/>
                </a:solidFill>
                <a:latin typeface="Arial"/>
                <a:cs typeface="Arial"/>
              </a:rPr>
              <a:t>diabetes, </a:t>
            </a:r>
            <a:r>
              <a:rPr sz="1400" b="1" spc="40" dirty="0">
                <a:solidFill>
                  <a:srgbClr val="2E5496"/>
                </a:solidFill>
                <a:latin typeface="Arial"/>
                <a:cs typeface="Arial"/>
              </a:rPr>
              <a:t>gastrite </a:t>
            </a:r>
            <a:r>
              <a:rPr sz="1400" b="1" spc="45" dirty="0">
                <a:solidFill>
                  <a:srgbClr val="2E5496"/>
                </a:solidFill>
                <a:latin typeface="Arial"/>
                <a:cs typeface="Arial"/>
              </a:rPr>
              <a:t>e </a:t>
            </a:r>
            <a:r>
              <a:rPr sz="1400" b="1" spc="35" dirty="0">
                <a:solidFill>
                  <a:srgbClr val="2E5496"/>
                </a:solidFill>
                <a:latin typeface="Arial"/>
                <a:cs typeface="Arial"/>
              </a:rPr>
              <a:t>problemas </a:t>
            </a:r>
            <a:r>
              <a:rPr sz="1400" b="1" spc="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2E5496"/>
                </a:solidFill>
                <a:latin typeface="Arial"/>
                <a:cs typeface="Arial"/>
              </a:rPr>
              <a:t>respiratórios</a:t>
            </a:r>
            <a:r>
              <a:rPr sz="1400" spc="25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7647" y="1258824"/>
            <a:ext cx="5864860" cy="5599430"/>
            <a:chOff x="6327647" y="1258824"/>
            <a:chExt cx="5864860" cy="5599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6528" y="6080759"/>
              <a:ext cx="1487405" cy="3901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7647" y="1258824"/>
              <a:ext cx="5291328" cy="4968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01655" y="5903976"/>
              <a:ext cx="1990344" cy="9540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1991" y="222580"/>
            <a:ext cx="34334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FF5000"/>
                </a:solidFill>
              </a:rPr>
              <a:t>Cenário</a:t>
            </a:r>
            <a:r>
              <a:rPr sz="2800" spc="-50" dirty="0">
                <a:solidFill>
                  <a:srgbClr val="FF5000"/>
                </a:solidFill>
              </a:rPr>
              <a:t> </a:t>
            </a:r>
            <a:r>
              <a:rPr sz="2800" spc="-5" dirty="0">
                <a:solidFill>
                  <a:srgbClr val="FF5000"/>
                </a:solidFill>
              </a:rPr>
              <a:t>de</a:t>
            </a:r>
            <a:r>
              <a:rPr sz="2800" spc="-20" dirty="0">
                <a:solidFill>
                  <a:srgbClr val="FF5000"/>
                </a:solidFill>
              </a:rPr>
              <a:t> </a:t>
            </a:r>
            <a:r>
              <a:rPr sz="2800" spc="5" dirty="0">
                <a:solidFill>
                  <a:srgbClr val="FF5000"/>
                </a:solidFill>
              </a:rPr>
              <a:t>Mercado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5865876" y="912875"/>
            <a:ext cx="0" cy="5947410"/>
          </a:xfrm>
          <a:custGeom>
            <a:avLst/>
            <a:gdLst/>
            <a:ahLst/>
            <a:cxnLst/>
            <a:rect l="l" t="t" r="r" b="b"/>
            <a:pathLst>
              <a:path h="5947409">
                <a:moveTo>
                  <a:pt x="0" y="0"/>
                </a:moveTo>
                <a:lnTo>
                  <a:pt x="0" y="5946798"/>
                </a:lnTo>
              </a:path>
            </a:pathLst>
          </a:custGeom>
          <a:ln w="9525">
            <a:solidFill>
              <a:srgbClr val="E9521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6129" y="4866494"/>
            <a:ext cx="1536806" cy="15405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24150" y="5390489"/>
            <a:ext cx="230886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212C58"/>
                </a:solidFill>
                <a:latin typeface="Arial MT"/>
                <a:cs typeface="Arial MT"/>
              </a:rPr>
              <a:t>Projeção</a:t>
            </a:r>
            <a:r>
              <a:rPr sz="1600" spc="-8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C58"/>
                </a:solidFill>
                <a:latin typeface="Arial MT"/>
                <a:cs typeface="Arial MT"/>
              </a:rPr>
              <a:t>de</a:t>
            </a:r>
            <a:r>
              <a:rPr sz="1600" spc="-3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C58"/>
                </a:solidFill>
                <a:latin typeface="Arial MT"/>
                <a:cs typeface="Arial MT"/>
              </a:rPr>
              <a:t>beneficiários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12C58"/>
                </a:solidFill>
                <a:latin typeface="Arial MT"/>
                <a:cs typeface="Arial MT"/>
              </a:rPr>
              <a:t>para</a:t>
            </a:r>
            <a:r>
              <a:rPr sz="1600" spc="-1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C58"/>
                </a:solidFill>
                <a:latin typeface="Arial MT"/>
                <a:cs typeface="Arial MT"/>
              </a:rPr>
              <a:t>o</a:t>
            </a:r>
            <a:r>
              <a:rPr sz="1600" spc="-1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600" spc="5" dirty="0">
                <a:solidFill>
                  <a:srgbClr val="212C58"/>
                </a:solidFill>
                <a:latin typeface="Arial MT"/>
                <a:cs typeface="Arial MT"/>
              </a:rPr>
              <a:t>fim</a:t>
            </a:r>
            <a:r>
              <a:rPr sz="16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212C58"/>
                </a:solidFill>
                <a:latin typeface="Arial MT"/>
                <a:cs typeface="Arial MT"/>
              </a:rPr>
              <a:t>de</a:t>
            </a:r>
            <a:r>
              <a:rPr sz="1600" spc="-3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212C58"/>
                </a:solidFill>
                <a:latin typeface="Arial MT"/>
                <a:cs typeface="Arial MT"/>
              </a:rPr>
              <a:t>2023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693" y="402336"/>
            <a:ext cx="723890" cy="16154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35881" y="3278747"/>
            <a:ext cx="1829435" cy="1198880"/>
            <a:chOff x="535881" y="3278747"/>
            <a:chExt cx="1829435" cy="1198880"/>
          </a:xfrm>
        </p:grpSpPr>
        <p:sp>
          <p:nvSpPr>
            <p:cNvPr id="12" name="object 12"/>
            <p:cNvSpPr/>
            <p:nvPr/>
          </p:nvSpPr>
          <p:spPr>
            <a:xfrm>
              <a:off x="555027" y="3297864"/>
              <a:ext cx="876300" cy="496570"/>
            </a:xfrm>
            <a:custGeom>
              <a:avLst/>
              <a:gdLst/>
              <a:ahLst/>
              <a:cxnLst/>
              <a:rect l="l" t="t" r="r" b="b"/>
              <a:pathLst>
                <a:path w="876300" h="496570">
                  <a:moveTo>
                    <a:pt x="549775" y="196049"/>
                  </a:moveTo>
                  <a:lnTo>
                    <a:pt x="541251" y="238604"/>
                  </a:lnTo>
                  <a:lnTo>
                    <a:pt x="518033" y="273341"/>
                  </a:lnTo>
                  <a:lnTo>
                    <a:pt x="483649" y="296753"/>
                  </a:lnTo>
                  <a:lnTo>
                    <a:pt x="441628" y="305336"/>
                  </a:lnTo>
                  <a:lnTo>
                    <a:pt x="399332" y="296753"/>
                  </a:lnTo>
                  <a:lnTo>
                    <a:pt x="364809" y="273341"/>
                  </a:lnTo>
                  <a:lnTo>
                    <a:pt x="341541" y="238604"/>
                  </a:lnTo>
                  <a:lnTo>
                    <a:pt x="333011" y="196049"/>
                  </a:lnTo>
                  <a:lnTo>
                    <a:pt x="341541" y="153771"/>
                  </a:lnTo>
                  <a:lnTo>
                    <a:pt x="364809" y="119177"/>
                  </a:lnTo>
                  <a:lnTo>
                    <a:pt x="399332" y="95817"/>
                  </a:lnTo>
                  <a:lnTo>
                    <a:pt x="441628" y="87242"/>
                  </a:lnTo>
                  <a:lnTo>
                    <a:pt x="483649" y="95817"/>
                  </a:lnTo>
                  <a:lnTo>
                    <a:pt x="518033" y="119177"/>
                  </a:lnTo>
                  <a:lnTo>
                    <a:pt x="541251" y="153771"/>
                  </a:lnTo>
                  <a:lnTo>
                    <a:pt x="549775" y="196049"/>
                  </a:lnTo>
                  <a:close/>
                </a:path>
                <a:path w="876300" h="496570">
                  <a:moveTo>
                    <a:pt x="279652" y="496110"/>
                  </a:moveTo>
                  <a:lnTo>
                    <a:pt x="278699" y="488441"/>
                  </a:lnTo>
                  <a:lnTo>
                    <a:pt x="278223" y="481251"/>
                  </a:lnTo>
                  <a:lnTo>
                    <a:pt x="278223" y="473582"/>
                  </a:lnTo>
                  <a:lnTo>
                    <a:pt x="279101" y="456527"/>
                  </a:lnTo>
                  <a:lnTo>
                    <a:pt x="291559" y="408873"/>
                  </a:lnTo>
                  <a:lnTo>
                    <a:pt x="314539" y="370249"/>
                  </a:lnTo>
                  <a:lnTo>
                    <a:pt x="348907" y="338291"/>
                  </a:lnTo>
                  <a:lnTo>
                    <a:pt x="408042" y="312644"/>
                  </a:lnTo>
                  <a:lnTo>
                    <a:pt x="441628" y="309168"/>
                  </a:lnTo>
                  <a:lnTo>
                    <a:pt x="472976" y="312217"/>
                  </a:lnTo>
                  <a:lnTo>
                    <a:pt x="502312" y="320973"/>
                  </a:lnTo>
                  <a:lnTo>
                    <a:pt x="529058" y="334852"/>
                  </a:lnTo>
                  <a:lnTo>
                    <a:pt x="552633" y="353269"/>
                  </a:lnTo>
                  <a:lnTo>
                    <a:pt x="583650" y="393443"/>
                  </a:lnTo>
                  <a:lnTo>
                    <a:pt x="601106" y="439967"/>
                  </a:lnTo>
                  <a:lnTo>
                    <a:pt x="604563" y="473582"/>
                  </a:lnTo>
                  <a:lnTo>
                    <a:pt x="604563" y="481251"/>
                  </a:lnTo>
                  <a:lnTo>
                    <a:pt x="604080" y="488441"/>
                  </a:lnTo>
                  <a:lnTo>
                    <a:pt x="603128" y="496110"/>
                  </a:lnTo>
                </a:path>
                <a:path w="876300" h="496570">
                  <a:moveTo>
                    <a:pt x="603128" y="496110"/>
                  </a:moveTo>
                  <a:lnTo>
                    <a:pt x="603128" y="496110"/>
                  </a:lnTo>
                  <a:lnTo>
                    <a:pt x="279652" y="496110"/>
                  </a:lnTo>
                </a:path>
                <a:path w="876300" h="496570">
                  <a:moveTo>
                    <a:pt x="820863" y="108813"/>
                  </a:moveTo>
                  <a:lnTo>
                    <a:pt x="812342" y="151368"/>
                  </a:lnTo>
                  <a:lnTo>
                    <a:pt x="789126" y="186104"/>
                  </a:lnTo>
                  <a:lnTo>
                    <a:pt x="754740" y="209517"/>
                  </a:lnTo>
                  <a:lnTo>
                    <a:pt x="712710" y="218099"/>
                  </a:lnTo>
                  <a:lnTo>
                    <a:pt x="670418" y="209517"/>
                  </a:lnTo>
                  <a:lnTo>
                    <a:pt x="635890" y="186104"/>
                  </a:lnTo>
                  <a:lnTo>
                    <a:pt x="612614" y="151368"/>
                  </a:lnTo>
                  <a:lnTo>
                    <a:pt x="604080" y="108813"/>
                  </a:lnTo>
                  <a:lnTo>
                    <a:pt x="612614" y="66531"/>
                  </a:lnTo>
                  <a:lnTo>
                    <a:pt x="635890" y="31935"/>
                  </a:lnTo>
                  <a:lnTo>
                    <a:pt x="670418" y="8575"/>
                  </a:lnTo>
                  <a:lnTo>
                    <a:pt x="712710" y="0"/>
                  </a:lnTo>
                  <a:lnTo>
                    <a:pt x="754740" y="8575"/>
                  </a:lnTo>
                  <a:lnTo>
                    <a:pt x="789126" y="31935"/>
                  </a:lnTo>
                  <a:lnTo>
                    <a:pt x="812342" y="66531"/>
                  </a:lnTo>
                  <a:lnTo>
                    <a:pt x="820863" y="108813"/>
                  </a:lnTo>
                  <a:close/>
                </a:path>
                <a:path w="876300" h="496570">
                  <a:moveTo>
                    <a:pt x="552633" y="353269"/>
                  </a:moveTo>
                  <a:lnTo>
                    <a:pt x="567543" y="310896"/>
                  </a:lnTo>
                  <a:lnTo>
                    <a:pt x="592793" y="274736"/>
                  </a:lnTo>
                  <a:lnTo>
                    <a:pt x="626595" y="246628"/>
                  </a:lnTo>
                  <a:lnTo>
                    <a:pt x="667163" y="228413"/>
                  </a:lnTo>
                  <a:lnTo>
                    <a:pt x="712710" y="221932"/>
                  </a:lnTo>
                  <a:lnTo>
                    <a:pt x="756083" y="227819"/>
                  </a:lnTo>
                  <a:lnTo>
                    <a:pt x="795098" y="244425"/>
                  </a:lnTo>
                  <a:lnTo>
                    <a:pt x="828183" y="270164"/>
                  </a:lnTo>
                  <a:lnTo>
                    <a:pt x="853763" y="303454"/>
                  </a:lnTo>
                  <a:lnTo>
                    <a:pt x="870265" y="342708"/>
                  </a:lnTo>
                  <a:lnTo>
                    <a:pt x="876115" y="386344"/>
                  </a:lnTo>
                  <a:lnTo>
                    <a:pt x="876115" y="394015"/>
                  </a:lnTo>
                  <a:lnTo>
                    <a:pt x="875607" y="401201"/>
                  </a:lnTo>
                  <a:lnTo>
                    <a:pt x="874654" y="408873"/>
                  </a:lnTo>
                </a:path>
                <a:path w="876300" h="496570">
                  <a:moveTo>
                    <a:pt x="874654" y="408873"/>
                  </a:moveTo>
                  <a:lnTo>
                    <a:pt x="874654" y="408873"/>
                  </a:lnTo>
                  <a:lnTo>
                    <a:pt x="591220" y="408873"/>
                  </a:lnTo>
                </a:path>
                <a:path w="876300" h="496570">
                  <a:moveTo>
                    <a:pt x="272031" y="108813"/>
                  </a:moveTo>
                  <a:lnTo>
                    <a:pt x="263500" y="151368"/>
                  </a:lnTo>
                  <a:lnTo>
                    <a:pt x="240229" y="186104"/>
                  </a:lnTo>
                  <a:lnTo>
                    <a:pt x="205704" y="209517"/>
                  </a:lnTo>
                  <a:lnTo>
                    <a:pt x="163407" y="218099"/>
                  </a:lnTo>
                  <a:lnTo>
                    <a:pt x="121386" y="209517"/>
                  </a:lnTo>
                  <a:lnTo>
                    <a:pt x="87002" y="186104"/>
                  </a:lnTo>
                  <a:lnTo>
                    <a:pt x="63784" y="151368"/>
                  </a:lnTo>
                  <a:lnTo>
                    <a:pt x="55260" y="108813"/>
                  </a:lnTo>
                  <a:lnTo>
                    <a:pt x="63784" y="66531"/>
                  </a:lnTo>
                  <a:lnTo>
                    <a:pt x="87002" y="31935"/>
                  </a:lnTo>
                  <a:lnTo>
                    <a:pt x="121386" y="8575"/>
                  </a:lnTo>
                  <a:lnTo>
                    <a:pt x="163407" y="0"/>
                  </a:lnTo>
                  <a:lnTo>
                    <a:pt x="205704" y="8575"/>
                  </a:lnTo>
                  <a:lnTo>
                    <a:pt x="240229" y="31935"/>
                  </a:lnTo>
                  <a:lnTo>
                    <a:pt x="263500" y="66531"/>
                  </a:lnTo>
                  <a:lnTo>
                    <a:pt x="272031" y="108813"/>
                  </a:lnTo>
                  <a:close/>
                </a:path>
                <a:path w="876300" h="496570">
                  <a:moveTo>
                    <a:pt x="1905" y="408873"/>
                  </a:moveTo>
                  <a:lnTo>
                    <a:pt x="952" y="401201"/>
                  </a:lnTo>
                  <a:lnTo>
                    <a:pt x="0" y="394015"/>
                  </a:lnTo>
                  <a:lnTo>
                    <a:pt x="0" y="386344"/>
                  </a:lnTo>
                  <a:lnTo>
                    <a:pt x="5851" y="342708"/>
                  </a:lnTo>
                  <a:lnTo>
                    <a:pt x="22355" y="303454"/>
                  </a:lnTo>
                  <a:lnTo>
                    <a:pt x="47938" y="270164"/>
                  </a:lnTo>
                  <a:lnTo>
                    <a:pt x="81024" y="244425"/>
                  </a:lnTo>
                  <a:lnTo>
                    <a:pt x="120039" y="227819"/>
                  </a:lnTo>
                  <a:lnTo>
                    <a:pt x="163407" y="221932"/>
                  </a:lnTo>
                  <a:lnTo>
                    <a:pt x="210020" y="228735"/>
                  </a:lnTo>
                  <a:lnTo>
                    <a:pt x="251372" y="247824"/>
                  </a:lnTo>
                  <a:lnTo>
                    <a:pt x="285520" y="277221"/>
                  </a:lnTo>
                  <a:lnTo>
                    <a:pt x="310521" y="314947"/>
                  </a:lnTo>
                  <a:lnTo>
                    <a:pt x="324431" y="359024"/>
                  </a:lnTo>
                </a:path>
                <a:path w="876300" h="496570">
                  <a:moveTo>
                    <a:pt x="291559" y="408873"/>
                  </a:moveTo>
                  <a:lnTo>
                    <a:pt x="291559" y="408873"/>
                  </a:lnTo>
                  <a:lnTo>
                    <a:pt x="1905" y="408873"/>
                  </a:lnTo>
                </a:path>
              </a:pathLst>
            </a:custGeom>
            <a:ln w="38235">
              <a:solidFill>
                <a:srgbClr val="FF5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9427" y="3450264"/>
              <a:ext cx="876300" cy="496570"/>
            </a:xfrm>
            <a:custGeom>
              <a:avLst/>
              <a:gdLst/>
              <a:ahLst/>
              <a:cxnLst/>
              <a:rect l="l" t="t" r="r" b="b"/>
              <a:pathLst>
                <a:path w="876300" h="496570">
                  <a:moveTo>
                    <a:pt x="549775" y="196049"/>
                  </a:moveTo>
                  <a:lnTo>
                    <a:pt x="541251" y="238604"/>
                  </a:lnTo>
                  <a:lnTo>
                    <a:pt x="518033" y="273341"/>
                  </a:lnTo>
                  <a:lnTo>
                    <a:pt x="483649" y="296753"/>
                  </a:lnTo>
                  <a:lnTo>
                    <a:pt x="441628" y="305336"/>
                  </a:lnTo>
                  <a:lnTo>
                    <a:pt x="399332" y="296753"/>
                  </a:lnTo>
                  <a:lnTo>
                    <a:pt x="364809" y="273341"/>
                  </a:lnTo>
                  <a:lnTo>
                    <a:pt x="341541" y="238604"/>
                  </a:lnTo>
                  <a:lnTo>
                    <a:pt x="333011" y="196049"/>
                  </a:lnTo>
                  <a:lnTo>
                    <a:pt x="341541" y="153771"/>
                  </a:lnTo>
                  <a:lnTo>
                    <a:pt x="364809" y="119177"/>
                  </a:lnTo>
                  <a:lnTo>
                    <a:pt x="399332" y="95817"/>
                  </a:lnTo>
                  <a:lnTo>
                    <a:pt x="441628" y="87242"/>
                  </a:lnTo>
                  <a:lnTo>
                    <a:pt x="483649" y="95817"/>
                  </a:lnTo>
                  <a:lnTo>
                    <a:pt x="518033" y="119177"/>
                  </a:lnTo>
                  <a:lnTo>
                    <a:pt x="541251" y="153771"/>
                  </a:lnTo>
                  <a:lnTo>
                    <a:pt x="549775" y="196049"/>
                  </a:lnTo>
                  <a:close/>
                </a:path>
                <a:path w="876300" h="496570">
                  <a:moveTo>
                    <a:pt x="279652" y="496110"/>
                  </a:moveTo>
                  <a:lnTo>
                    <a:pt x="278699" y="488441"/>
                  </a:lnTo>
                  <a:lnTo>
                    <a:pt x="278223" y="481251"/>
                  </a:lnTo>
                  <a:lnTo>
                    <a:pt x="278223" y="473582"/>
                  </a:lnTo>
                  <a:lnTo>
                    <a:pt x="279101" y="456527"/>
                  </a:lnTo>
                  <a:lnTo>
                    <a:pt x="291559" y="408873"/>
                  </a:lnTo>
                  <a:lnTo>
                    <a:pt x="314539" y="370249"/>
                  </a:lnTo>
                  <a:lnTo>
                    <a:pt x="348907" y="338291"/>
                  </a:lnTo>
                  <a:lnTo>
                    <a:pt x="408042" y="312644"/>
                  </a:lnTo>
                  <a:lnTo>
                    <a:pt x="441628" y="309168"/>
                  </a:lnTo>
                  <a:lnTo>
                    <a:pt x="472976" y="312217"/>
                  </a:lnTo>
                  <a:lnTo>
                    <a:pt x="502312" y="320973"/>
                  </a:lnTo>
                  <a:lnTo>
                    <a:pt x="529058" y="334852"/>
                  </a:lnTo>
                  <a:lnTo>
                    <a:pt x="552633" y="353269"/>
                  </a:lnTo>
                  <a:lnTo>
                    <a:pt x="583650" y="393443"/>
                  </a:lnTo>
                  <a:lnTo>
                    <a:pt x="601106" y="439967"/>
                  </a:lnTo>
                  <a:lnTo>
                    <a:pt x="604563" y="473582"/>
                  </a:lnTo>
                  <a:lnTo>
                    <a:pt x="604563" y="481251"/>
                  </a:lnTo>
                  <a:lnTo>
                    <a:pt x="604080" y="488441"/>
                  </a:lnTo>
                  <a:lnTo>
                    <a:pt x="603128" y="496110"/>
                  </a:lnTo>
                </a:path>
                <a:path w="876300" h="496570">
                  <a:moveTo>
                    <a:pt x="603128" y="496110"/>
                  </a:moveTo>
                  <a:lnTo>
                    <a:pt x="603128" y="496110"/>
                  </a:lnTo>
                  <a:lnTo>
                    <a:pt x="279652" y="496110"/>
                  </a:lnTo>
                </a:path>
                <a:path w="876300" h="496570">
                  <a:moveTo>
                    <a:pt x="820863" y="108813"/>
                  </a:moveTo>
                  <a:lnTo>
                    <a:pt x="812342" y="151368"/>
                  </a:lnTo>
                  <a:lnTo>
                    <a:pt x="789126" y="186104"/>
                  </a:lnTo>
                  <a:lnTo>
                    <a:pt x="754740" y="209517"/>
                  </a:lnTo>
                  <a:lnTo>
                    <a:pt x="712710" y="218099"/>
                  </a:lnTo>
                  <a:lnTo>
                    <a:pt x="670418" y="209517"/>
                  </a:lnTo>
                  <a:lnTo>
                    <a:pt x="635890" y="186104"/>
                  </a:lnTo>
                  <a:lnTo>
                    <a:pt x="612614" y="151368"/>
                  </a:lnTo>
                  <a:lnTo>
                    <a:pt x="604080" y="108813"/>
                  </a:lnTo>
                  <a:lnTo>
                    <a:pt x="612614" y="66531"/>
                  </a:lnTo>
                  <a:lnTo>
                    <a:pt x="635890" y="31935"/>
                  </a:lnTo>
                  <a:lnTo>
                    <a:pt x="670418" y="8575"/>
                  </a:lnTo>
                  <a:lnTo>
                    <a:pt x="712710" y="0"/>
                  </a:lnTo>
                  <a:lnTo>
                    <a:pt x="754740" y="8575"/>
                  </a:lnTo>
                  <a:lnTo>
                    <a:pt x="789126" y="31935"/>
                  </a:lnTo>
                  <a:lnTo>
                    <a:pt x="812342" y="66531"/>
                  </a:lnTo>
                  <a:lnTo>
                    <a:pt x="820863" y="108813"/>
                  </a:lnTo>
                  <a:close/>
                </a:path>
                <a:path w="876300" h="496570">
                  <a:moveTo>
                    <a:pt x="552633" y="353269"/>
                  </a:moveTo>
                  <a:lnTo>
                    <a:pt x="567543" y="310896"/>
                  </a:lnTo>
                  <a:lnTo>
                    <a:pt x="592793" y="274736"/>
                  </a:lnTo>
                  <a:lnTo>
                    <a:pt x="626595" y="246628"/>
                  </a:lnTo>
                  <a:lnTo>
                    <a:pt x="667163" y="228413"/>
                  </a:lnTo>
                  <a:lnTo>
                    <a:pt x="712710" y="221932"/>
                  </a:lnTo>
                  <a:lnTo>
                    <a:pt x="756083" y="227819"/>
                  </a:lnTo>
                  <a:lnTo>
                    <a:pt x="795098" y="244425"/>
                  </a:lnTo>
                  <a:lnTo>
                    <a:pt x="828183" y="270164"/>
                  </a:lnTo>
                  <a:lnTo>
                    <a:pt x="853763" y="303454"/>
                  </a:lnTo>
                  <a:lnTo>
                    <a:pt x="870265" y="342708"/>
                  </a:lnTo>
                  <a:lnTo>
                    <a:pt x="876115" y="386344"/>
                  </a:lnTo>
                  <a:lnTo>
                    <a:pt x="876115" y="394015"/>
                  </a:lnTo>
                  <a:lnTo>
                    <a:pt x="875607" y="401201"/>
                  </a:lnTo>
                  <a:lnTo>
                    <a:pt x="874654" y="408873"/>
                  </a:lnTo>
                </a:path>
                <a:path w="876300" h="496570">
                  <a:moveTo>
                    <a:pt x="874654" y="408873"/>
                  </a:moveTo>
                  <a:lnTo>
                    <a:pt x="874654" y="408873"/>
                  </a:lnTo>
                  <a:lnTo>
                    <a:pt x="591220" y="408873"/>
                  </a:lnTo>
                </a:path>
                <a:path w="876300" h="496570">
                  <a:moveTo>
                    <a:pt x="272031" y="108813"/>
                  </a:moveTo>
                  <a:lnTo>
                    <a:pt x="263500" y="151368"/>
                  </a:lnTo>
                  <a:lnTo>
                    <a:pt x="240229" y="186104"/>
                  </a:lnTo>
                  <a:lnTo>
                    <a:pt x="205704" y="209517"/>
                  </a:lnTo>
                  <a:lnTo>
                    <a:pt x="163407" y="218099"/>
                  </a:lnTo>
                  <a:lnTo>
                    <a:pt x="121386" y="209517"/>
                  </a:lnTo>
                  <a:lnTo>
                    <a:pt x="87002" y="186104"/>
                  </a:lnTo>
                  <a:lnTo>
                    <a:pt x="63784" y="151368"/>
                  </a:lnTo>
                  <a:lnTo>
                    <a:pt x="55260" y="108813"/>
                  </a:lnTo>
                  <a:lnTo>
                    <a:pt x="63784" y="66531"/>
                  </a:lnTo>
                  <a:lnTo>
                    <a:pt x="87002" y="31935"/>
                  </a:lnTo>
                  <a:lnTo>
                    <a:pt x="121386" y="8575"/>
                  </a:lnTo>
                  <a:lnTo>
                    <a:pt x="163407" y="0"/>
                  </a:lnTo>
                  <a:lnTo>
                    <a:pt x="205704" y="8575"/>
                  </a:lnTo>
                  <a:lnTo>
                    <a:pt x="240229" y="31935"/>
                  </a:lnTo>
                  <a:lnTo>
                    <a:pt x="263500" y="66531"/>
                  </a:lnTo>
                  <a:lnTo>
                    <a:pt x="272031" y="108813"/>
                  </a:lnTo>
                  <a:close/>
                </a:path>
                <a:path w="876300" h="496570">
                  <a:moveTo>
                    <a:pt x="1905" y="408873"/>
                  </a:moveTo>
                  <a:lnTo>
                    <a:pt x="952" y="401201"/>
                  </a:lnTo>
                  <a:lnTo>
                    <a:pt x="0" y="394015"/>
                  </a:lnTo>
                  <a:lnTo>
                    <a:pt x="0" y="386344"/>
                  </a:lnTo>
                  <a:lnTo>
                    <a:pt x="5851" y="342708"/>
                  </a:lnTo>
                  <a:lnTo>
                    <a:pt x="22355" y="303454"/>
                  </a:lnTo>
                  <a:lnTo>
                    <a:pt x="47938" y="270164"/>
                  </a:lnTo>
                  <a:lnTo>
                    <a:pt x="81024" y="244425"/>
                  </a:lnTo>
                  <a:lnTo>
                    <a:pt x="120039" y="227819"/>
                  </a:lnTo>
                  <a:lnTo>
                    <a:pt x="163407" y="221932"/>
                  </a:lnTo>
                  <a:lnTo>
                    <a:pt x="210020" y="228735"/>
                  </a:lnTo>
                  <a:lnTo>
                    <a:pt x="251372" y="247824"/>
                  </a:lnTo>
                  <a:lnTo>
                    <a:pt x="285520" y="277221"/>
                  </a:lnTo>
                  <a:lnTo>
                    <a:pt x="310521" y="314947"/>
                  </a:lnTo>
                  <a:lnTo>
                    <a:pt x="324431" y="359024"/>
                  </a:lnTo>
                </a:path>
                <a:path w="876300" h="496570">
                  <a:moveTo>
                    <a:pt x="291559" y="408873"/>
                  </a:moveTo>
                  <a:lnTo>
                    <a:pt x="291559" y="408873"/>
                  </a:lnTo>
                  <a:lnTo>
                    <a:pt x="1905" y="408873"/>
                  </a:lnTo>
                </a:path>
              </a:pathLst>
            </a:custGeom>
            <a:ln w="38235">
              <a:solidFill>
                <a:srgbClr val="FF5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5027" y="3831264"/>
              <a:ext cx="876300" cy="496570"/>
            </a:xfrm>
            <a:custGeom>
              <a:avLst/>
              <a:gdLst/>
              <a:ahLst/>
              <a:cxnLst/>
              <a:rect l="l" t="t" r="r" b="b"/>
              <a:pathLst>
                <a:path w="876300" h="496570">
                  <a:moveTo>
                    <a:pt x="549775" y="196049"/>
                  </a:moveTo>
                  <a:lnTo>
                    <a:pt x="541251" y="238604"/>
                  </a:lnTo>
                  <a:lnTo>
                    <a:pt x="518033" y="273341"/>
                  </a:lnTo>
                  <a:lnTo>
                    <a:pt x="483649" y="296753"/>
                  </a:lnTo>
                  <a:lnTo>
                    <a:pt x="441628" y="305336"/>
                  </a:lnTo>
                  <a:lnTo>
                    <a:pt x="399332" y="296753"/>
                  </a:lnTo>
                  <a:lnTo>
                    <a:pt x="364809" y="273341"/>
                  </a:lnTo>
                  <a:lnTo>
                    <a:pt x="341541" y="238604"/>
                  </a:lnTo>
                  <a:lnTo>
                    <a:pt x="333011" y="196049"/>
                  </a:lnTo>
                  <a:lnTo>
                    <a:pt x="341541" y="153771"/>
                  </a:lnTo>
                  <a:lnTo>
                    <a:pt x="364809" y="119177"/>
                  </a:lnTo>
                  <a:lnTo>
                    <a:pt x="399332" y="95817"/>
                  </a:lnTo>
                  <a:lnTo>
                    <a:pt x="441628" y="87242"/>
                  </a:lnTo>
                  <a:lnTo>
                    <a:pt x="483649" y="95817"/>
                  </a:lnTo>
                  <a:lnTo>
                    <a:pt x="518033" y="119177"/>
                  </a:lnTo>
                  <a:lnTo>
                    <a:pt x="541251" y="153771"/>
                  </a:lnTo>
                  <a:lnTo>
                    <a:pt x="549775" y="196049"/>
                  </a:lnTo>
                  <a:close/>
                </a:path>
                <a:path w="876300" h="496570">
                  <a:moveTo>
                    <a:pt x="279652" y="496110"/>
                  </a:moveTo>
                  <a:lnTo>
                    <a:pt x="278699" y="488441"/>
                  </a:lnTo>
                  <a:lnTo>
                    <a:pt x="278223" y="481251"/>
                  </a:lnTo>
                  <a:lnTo>
                    <a:pt x="278223" y="473582"/>
                  </a:lnTo>
                  <a:lnTo>
                    <a:pt x="279101" y="456527"/>
                  </a:lnTo>
                  <a:lnTo>
                    <a:pt x="291559" y="408873"/>
                  </a:lnTo>
                  <a:lnTo>
                    <a:pt x="314539" y="370249"/>
                  </a:lnTo>
                  <a:lnTo>
                    <a:pt x="348907" y="338291"/>
                  </a:lnTo>
                  <a:lnTo>
                    <a:pt x="408042" y="312644"/>
                  </a:lnTo>
                  <a:lnTo>
                    <a:pt x="441628" y="309168"/>
                  </a:lnTo>
                  <a:lnTo>
                    <a:pt x="472976" y="312217"/>
                  </a:lnTo>
                  <a:lnTo>
                    <a:pt x="502312" y="320973"/>
                  </a:lnTo>
                  <a:lnTo>
                    <a:pt x="529058" y="334852"/>
                  </a:lnTo>
                  <a:lnTo>
                    <a:pt x="552633" y="353269"/>
                  </a:lnTo>
                  <a:lnTo>
                    <a:pt x="583650" y="393443"/>
                  </a:lnTo>
                  <a:lnTo>
                    <a:pt x="601106" y="439967"/>
                  </a:lnTo>
                  <a:lnTo>
                    <a:pt x="604563" y="473582"/>
                  </a:lnTo>
                  <a:lnTo>
                    <a:pt x="604563" y="481251"/>
                  </a:lnTo>
                  <a:lnTo>
                    <a:pt x="604080" y="488441"/>
                  </a:lnTo>
                  <a:lnTo>
                    <a:pt x="603128" y="496110"/>
                  </a:lnTo>
                </a:path>
                <a:path w="876300" h="496570">
                  <a:moveTo>
                    <a:pt x="603128" y="496110"/>
                  </a:moveTo>
                  <a:lnTo>
                    <a:pt x="603128" y="496110"/>
                  </a:lnTo>
                  <a:lnTo>
                    <a:pt x="279652" y="496110"/>
                  </a:lnTo>
                </a:path>
                <a:path w="876300" h="496570">
                  <a:moveTo>
                    <a:pt x="820863" y="108813"/>
                  </a:moveTo>
                  <a:lnTo>
                    <a:pt x="812342" y="151368"/>
                  </a:lnTo>
                  <a:lnTo>
                    <a:pt x="789126" y="186104"/>
                  </a:lnTo>
                  <a:lnTo>
                    <a:pt x="754740" y="209517"/>
                  </a:lnTo>
                  <a:lnTo>
                    <a:pt x="712710" y="218099"/>
                  </a:lnTo>
                  <a:lnTo>
                    <a:pt x="670418" y="209517"/>
                  </a:lnTo>
                  <a:lnTo>
                    <a:pt x="635890" y="186104"/>
                  </a:lnTo>
                  <a:lnTo>
                    <a:pt x="612614" y="151368"/>
                  </a:lnTo>
                  <a:lnTo>
                    <a:pt x="604080" y="108813"/>
                  </a:lnTo>
                  <a:lnTo>
                    <a:pt x="612614" y="66531"/>
                  </a:lnTo>
                  <a:lnTo>
                    <a:pt x="635890" y="31935"/>
                  </a:lnTo>
                  <a:lnTo>
                    <a:pt x="670418" y="8575"/>
                  </a:lnTo>
                  <a:lnTo>
                    <a:pt x="712710" y="0"/>
                  </a:lnTo>
                  <a:lnTo>
                    <a:pt x="754740" y="8575"/>
                  </a:lnTo>
                  <a:lnTo>
                    <a:pt x="789126" y="31935"/>
                  </a:lnTo>
                  <a:lnTo>
                    <a:pt x="812342" y="66531"/>
                  </a:lnTo>
                  <a:lnTo>
                    <a:pt x="820863" y="108813"/>
                  </a:lnTo>
                  <a:close/>
                </a:path>
                <a:path w="876300" h="496570">
                  <a:moveTo>
                    <a:pt x="552633" y="353269"/>
                  </a:moveTo>
                  <a:lnTo>
                    <a:pt x="567543" y="310896"/>
                  </a:lnTo>
                  <a:lnTo>
                    <a:pt x="592793" y="274736"/>
                  </a:lnTo>
                  <a:lnTo>
                    <a:pt x="626595" y="246628"/>
                  </a:lnTo>
                  <a:lnTo>
                    <a:pt x="667163" y="228413"/>
                  </a:lnTo>
                  <a:lnTo>
                    <a:pt x="712710" y="221932"/>
                  </a:lnTo>
                  <a:lnTo>
                    <a:pt x="756083" y="227819"/>
                  </a:lnTo>
                  <a:lnTo>
                    <a:pt x="795098" y="244425"/>
                  </a:lnTo>
                  <a:lnTo>
                    <a:pt x="828183" y="270164"/>
                  </a:lnTo>
                  <a:lnTo>
                    <a:pt x="853763" y="303454"/>
                  </a:lnTo>
                  <a:lnTo>
                    <a:pt x="870265" y="342708"/>
                  </a:lnTo>
                  <a:lnTo>
                    <a:pt x="876115" y="386344"/>
                  </a:lnTo>
                  <a:lnTo>
                    <a:pt x="876115" y="394015"/>
                  </a:lnTo>
                  <a:lnTo>
                    <a:pt x="875607" y="401201"/>
                  </a:lnTo>
                  <a:lnTo>
                    <a:pt x="874654" y="408873"/>
                  </a:lnTo>
                </a:path>
                <a:path w="876300" h="496570">
                  <a:moveTo>
                    <a:pt x="874654" y="408873"/>
                  </a:moveTo>
                  <a:lnTo>
                    <a:pt x="874654" y="408873"/>
                  </a:lnTo>
                  <a:lnTo>
                    <a:pt x="591220" y="408873"/>
                  </a:lnTo>
                </a:path>
                <a:path w="876300" h="496570">
                  <a:moveTo>
                    <a:pt x="272031" y="108813"/>
                  </a:moveTo>
                  <a:lnTo>
                    <a:pt x="263500" y="151368"/>
                  </a:lnTo>
                  <a:lnTo>
                    <a:pt x="240229" y="186104"/>
                  </a:lnTo>
                  <a:lnTo>
                    <a:pt x="205704" y="209517"/>
                  </a:lnTo>
                  <a:lnTo>
                    <a:pt x="163407" y="218099"/>
                  </a:lnTo>
                  <a:lnTo>
                    <a:pt x="121386" y="209517"/>
                  </a:lnTo>
                  <a:lnTo>
                    <a:pt x="87002" y="186104"/>
                  </a:lnTo>
                  <a:lnTo>
                    <a:pt x="63784" y="151368"/>
                  </a:lnTo>
                  <a:lnTo>
                    <a:pt x="55260" y="108813"/>
                  </a:lnTo>
                  <a:lnTo>
                    <a:pt x="63784" y="66531"/>
                  </a:lnTo>
                  <a:lnTo>
                    <a:pt x="87002" y="31935"/>
                  </a:lnTo>
                  <a:lnTo>
                    <a:pt x="121386" y="8575"/>
                  </a:lnTo>
                  <a:lnTo>
                    <a:pt x="163407" y="0"/>
                  </a:lnTo>
                  <a:lnTo>
                    <a:pt x="205704" y="8575"/>
                  </a:lnTo>
                  <a:lnTo>
                    <a:pt x="240229" y="31935"/>
                  </a:lnTo>
                  <a:lnTo>
                    <a:pt x="263500" y="66531"/>
                  </a:lnTo>
                  <a:lnTo>
                    <a:pt x="272031" y="108813"/>
                  </a:lnTo>
                  <a:close/>
                </a:path>
                <a:path w="876300" h="496570">
                  <a:moveTo>
                    <a:pt x="1905" y="408873"/>
                  </a:moveTo>
                  <a:lnTo>
                    <a:pt x="952" y="401201"/>
                  </a:lnTo>
                  <a:lnTo>
                    <a:pt x="0" y="394015"/>
                  </a:lnTo>
                  <a:lnTo>
                    <a:pt x="0" y="386344"/>
                  </a:lnTo>
                  <a:lnTo>
                    <a:pt x="5851" y="342708"/>
                  </a:lnTo>
                  <a:lnTo>
                    <a:pt x="22355" y="303454"/>
                  </a:lnTo>
                  <a:lnTo>
                    <a:pt x="47938" y="270164"/>
                  </a:lnTo>
                  <a:lnTo>
                    <a:pt x="81024" y="244425"/>
                  </a:lnTo>
                  <a:lnTo>
                    <a:pt x="120039" y="227819"/>
                  </a:lnTo>
                  <a:lnTo>
                    <a:pt x="163407" y="221932"/>
                  </a:lnTo>
                  <a:lnTo>
                    <a:pt x="210020" y="228735"/>
                  </a:lnTo>
                  <a:lnTo>
                    <a:pt x="251372" y="247824"/>
                  </a:lnTo>
                  <a:lnTo>
                    <a:pt x="285520" y="277221"/>
                  </a:lnTo>
                  <a:lnTo>
                    <a:pt x="310521" y="314947"/>
                  </a:lnTo>
                  <a:lnTo>
                    <a:pt x="324431" y="359024"/>
                  </a:lnTo>
                </a:path>
                <a:path w="876300" h="496570">
                  <a:moveTo>
                    <a:pt x="291559" y="408873"/>
                  </a:moveTo>
                  <a:lnTo>
                    <a:pt x="291559" y="408873"/>
                  </a:lnTo>
                  <a:lnTo>
                    <a:pt x="1905" y="408873"/>
                  </a:lnTo>
                </a:path>
              </a:pathLst>
            </a:custGeom>
            <a:ln w="38235">
              <a:solidFill>
                <a:srgbClr val="FF5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9427" y="3962328"/>
              <a:ext cx="876300" cy="496570"/>
            </a:xfrm>
            <a:custGeom>
              <a:avLst/>
              <a:gdLst/>
              <a:ahLst/>
              <a:cxnLst/>
              <a:rect l="l" t="t" r="r" b="b"/>
              <a:pathLst>
                <a:path w="876300" h="496570">
                  <a:moveTo>
                    <a:pt x="549775" y="196049"/>
                  </a:moveTo>
                  <a:lnTo>
                    <a:pt x="541251" y="238604"/>
                  </a:lnTo>
                  <a:lnTo>
                    <a:pt x="518033" y="273341"/>
                  </a:lnTo>
                  <a:lnTo>
                    <a:pt x="483649" y="296753"/>
                  </a:lnTo>
                  <a:lnTo>
                    <a:pt x="441628" y="305336"/>
                  </a:lnTo>
                  <a:lnTo>
                    <a:pt x="399332" y="296753"/>
                  </a:lnTo>
                  <a:lnTo>
                    <a:pt x="364809" y="273341"/>
                  </a:lnTo>
                  <a:lnTo>
                    <a:pt x="341541" y="238604"/>
                  </a:lnTo>
                  <a:lnTo>
                    <a:pt x="333011" y="196049"/>
                  </a:lnTo>
                  <a:lnTo>
                    <a:pt x="341541" y="153771"/>
                  </a:lnTo>
                  <a:lnTo>
                    <a:pt x="364809" y="119177"/>
                  </a:lnTo>
                  <a:lnTo>
                    <a:pt x="399332" y="95817"/>
                  </a:lnTo>
                  <a:lnTo>
                    <a:pt x="441628" y="87242"/>
                  </a:lnTo>
                  <a:lnTo>
                    <a:pt x="483649" y="95817"/>
                  </a:lnTo>
                  <a:lnTo>
                    <a:pt x="518033" y="119177"/>
                  </a:lnTo>
                  <a:lnTo>
                    <a:pt x="541251" y="153771"/>
                  </a:lnTo>
                  <a:lnTo>
                    <a:pt x="549775" y="196049"/>
                  </a:lnTo>
                  <a:close/>
                </a:path>
                <a:path w="876300" h="496570">
                  <a:moveTo>
                    <a:pt x="279652" y="496110"/>
                  </a:moveTo>
                  <a:lnTo>
                    <a:pt x="278699" y="488441"/>
                  </a:lnTo>
                  <a:lnTo>
                    <a:pt x="278223" y="481251"/>
                  </a:lnTo>
                  <a:lnTo>
                    <a:pt x="278223" y="473582"/>
                  </a:lnTo>
                  <a:lnTo>
                    <a:pt x="279101" y="456527"/>
                  </a:lnTo>
                  <a:lnTo>
                    <a:pt x="291559" y="408873"/>
                  </a:lnTo>
                  <a:lnTo>
                    <a:pt x="314539" y="370249"/>
                  </a:lnTo>
                  <a:lnTo>
                    <a:pt x="348907" y="338291"/>
                  </a:lnTo>
                  <a:lnTo>
                    <a:pt x="408042" y="312644"/>
                  </a:lnTo>
                  <a:lnTo>
                    <a:pt x="441628" y="309168"/>
                  </a:lnTo>
                  <a:lnTo>
                    <a:pt x="472976" y="312217"/>
                  </a:lnTo>
                  <a:lnTo>
                    <a:pt x="502312" y="320973"/>
                  </a:lnTo>
                  <a:lnTo>
                    <a:pt x="529058" y="334852"/>
                  </a:lnTo>
                  <a:lnTo>
                    <a:pt x="552633" y="353269"/>
                  </a:lnTo>
                  <a:lnTo>
                    <a:pt x="583650" y="393443"/>
                  </a:lnTo>
                  <a:lnTo>
                    <a:pt x="601106" y="439967"/>
                  </a:lnTo>
                  <a:lnTo>
                    <a:pt x="604563" y="473582"/>
                  </a:lnTo>
                  <a:lnTo>
                    <a:pt x="604563" y="481251"/>
                  </a:lnTo>
                  <a:lnTo>
                    <a:pt x="604080" y="488441"/>
                  </a:lnTo>
                  <a:lnTo>
                    <a:pt x="603128" y="496110"/>
                  </a:lnTo>
                </a:path>
                <a:path w="876300" h="496570">
                  <a:moveTo>
                    <a:pt x="603128" y="496110"/>
                  </a:moveTo>
                  <a:lnTo>
                    <a:pt x="603128" y="496110"/>
                  </a:lnTo>
                  <a:lnTo>
                    <a:pt x="279652" y="496110"/>
                  </a:lnTo>
                </a:path>
                <a:path w="876300" h="496570">
                  <a:moveTo>
                    <a:pt x="820863" y="108813"/>
                  </a:moveTo>
                  <a:lnTo>
                    <a:pt x="812342" y="151368"/>
                  </a:lnTo>
                  <a:lnTo>
                    <a:pt x="789126" y="186104"/>
                  </a:lnTo>
                  <a:lnTo>
                    <a:pt x="754740" y="209517"/>
                  </a:lnTo>
                  <a:lnTo>
                    <a:pt x="712710" y="218099"/>
                  </a:lnTo>
                  <a:lnTo>
                    <a:pt x="670418" y="209517"/>
                  </a:lnTo>
                  <a:lnTo>
                    <a:pt x="635890" y="186104"/>
                  </a:lnTo>
                  <a:lnTo>
                    <a:pt x="612614" y="151368"/>
                  </a:lnTo>
                  <a:lnTo>
                    <a:pt x="604080" y="108813"/>
                  </a:lnTo>
                  <a:lnTo>
                    <a:pt x="612614" y="66531"/>
                  </a:lnTo>
                  <a:lnTo>
                    <a:pt x="635890" y="31935"/>
                  </a:lnTo>
                  <a:lnTo>
                    <a:pt x="670418" y="8575"/>
                  </a:lnTo>
                  <a:lnTo>
                    <a:pt x="712710" y="0"/>
                  </a:lnTo>
                  <a:lnTo>
                    <a:pt x="754740" y="8575"/>
                  </a:lnTo>
                  <a:lnTo>
                    <a:pt x="789126" y="31935"/>
                  </a:lnTo>
                  <a:lnTo>
                    <a:pt x="812342" y="66531"/>
                  </a:lnTo>
                  <a:lnTo>
                    <a:pt x="820863" y="108813"/>
                  </a:lnTo>
                  <a:close/>
                </a:path>
                <a:path w="876300" h="496570">
                  <a:moveTo>
                    <a:pt x="552633" y="353269"/>
                  </a:moveTo>
                  <a:lnTo>
                    <a:pt x="567543" y="310896"/>
                  </a:lnTo>
                  <a:lnTo>
                    <a:pt x="592793" y="274736"/>
                  </a:lnTo>
                  <a:lnTo>
                    <a:pt x="626595" y="246628"/>
                  </a:lnTo>
                  <a:lnTo>
                    <a:pt x="667163" y="228413"/>
                  </a:lnTo>
                  <a:lnTo>
                    <a:pt x="712710" y="221932"/>
                  </a:lnTo>
                  <a:lnTo>
                    <a:pt x="756083" y="227819"/>
                  </a:lnTo>
                  <a:lnTo>
                    <a:pt x="795098" y="244425"/>
                  </a:lnTo>
                  <a:lnTo>
                    <a:pt x="828183" y="270164"/>
                  </a:lnTo>
                  <a:lnTo>
                    <a:pt x="853763" y="303454"/>
                  </a:lnTo>
                  <a:lnTo>
                    <a:pt x="870265" y="342708"/>
                  </a:lnTo>
                  <a:lnTo>
                    <a:pt x="876115" y="386344"/>
                  </a:lnTo>
                  <a:lnTo>
                    <a:pt x="876115" y="394015"/>
                  </a:lnTo>
                  <a:lnTo>
                    <a:pt x="875607" y="401201"/>
                  </a:lnTo>
                  <a:lnTo>
                    <a:pt x="874654" y="408873"/>
                  </a:lnTo>
                </a:path>
                <a:path w="876300" h="496570">
                  <a:moveTo>
                    <a:pt x="874654" y="408873"/>
                  </a:moveTo>
                  <a:lnTo>
                    <a:pt x="874654" y="408873"/>
                  </a:lnTo>
                  <a:lnTo>
                    <a:pt x="591220" y="408873"/>
                  </a:lnTo>
                </a:path>
                <a:path w="876300" h="496570">
                  <a:moveTo>
                    <a:pt x="272031" y="108813"/>
                  </a:moveTo>
                  <a:lnTo>
                    <a:pt x="263500" y="151368"/>
                  </a:lnTo>
                  <a:lnTo>
                    <a:pt x="240229" y="186104"/>
                  </a:lnTo>
                  <a:lnTo>
                    <a:pt x="205704" y="209517"/>
                  </a:lnTo>
                  <a:lnTo>
                    <a:pt x="163407" y="218099"/>
                  </a:lnTo>
                  <a:lnTo>
                    <a:pt x="121386" y="209517"/>
                  </a:lnTo>
                  <a:lnTo>
                    <a:pt x="87002" y="186104"/>
                  </a:lnTo>
                  <a:lnTo>
                    <a:pt x="63784" y="151368"/>
                  </a:lnTo>
                  <a:lnTo>
                    <a:pt x="55260" y="108813"/>
                  </a:lnTo>
                  <a:lnTo>
                    <a:pt x="63784" y="66531"/>
                  </a:lnTo>
                  <a:lnTo>
                    <a:pt x="87002" y="31935"/>
                  </a:lnTo>
                  <a:lnTo>
                    <a:pt x="121386" y="8575"/>
                  </a:lnTo>
                  <a:lnTo>
                    <a:pt x="163407" y="0"/>
                  </a:lnTo>
                  <a:lnTo>
                    <a:pt x="205704" y="8575"/>
                  </a:lnTo>
                  <a:lnTo>
                    <a:pt x="240229" y="31935"/>
                  </a:lnTo>
                  <a:lnTo>
                    <a:pt x="263500" y="66531"/>
                  </a:lnTo>
                  <a:lnTo>
                    <a:pt x="272031" y="108813"/>
                  </a:lnTo>
                  <a:close/>
                </a:path>
                <a:path w="876300" h="496570">
                  <a:moveTo>
                    <a:pt x="1905" y="408873"/>
                  </a:moveTo>
                  <a:lnTo>
                    <a:pt x="952" y="401201"/>
                  </a:lnTo>
                  <a:lnTo>
                    <a:pt x="0" y="394015"/>
                  </a:lnTo>
                  <a:lnTo>
                    <a:pt x="0" y="386344"/>
                  </a:lnTo>
                  <a:lnTo>
                    <a:pt x="5851" y="342708"/>
                  </a:lnTo>
                  <a:lnTo>
                    <a:pt x="22355" y="303454"/>
                  </a:lnTo>
                  <a:lnTo>
                    <a:pt x="47938" y="270164"/>
                  </a:lnTo>
                  <a:lnTo>
                    <a:pt x="81024" y="244425"/>
                  </a:lnTo>
                  <a:lnTo>
                    <a:pt x="120039" y="227819"/>
                  </a:lnTo>
                  <a:lnTo>
                    <a:pt x="163407" y="221932"/>
                  </a:lnTo>
                  <a:lnTo>
                    <a:pt x="210020" y="228735"/>
                  </a:lnTo>
                  <a:lnTo>
                    <a:pt x="251372" y="247824"/>
                  </a:lnTo>
                  <a:lnTo>
                    <a:pt x="285520" y="277221"/>
                  </a:lnTo>
                  <a:lnTo>
                    <a:pt x="310521" y="314947"/>
                  </a:lnTo>
                  <a:lnTo>
                    <a:pt x="324431" y="359024"/>
                  </a:lnTo>
                </a:path>
                <a:path w="876300" h="496570">
                  <a:moveTo>
                    <a:pt x="291559" y="408873"/>
                  </a:moveTo>
                  <a:lnTo>
                    <a:pt x="291559" y="408873"/>
                  </a:lnTo>
                  <a:lnTo>
                    <a:pt x="1905" y="408873"/>
                  </a:lnTo>
                </a:path>
              </a:pathLst>
            </a:custGeom>
            <a:ln w="38235">
              <a:solidFill>
                <a:srgbClr val="FF5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35123" y="3485902"/>
            <a:ext cx="1989455" cy="63246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R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epre</a:t>
            </a: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s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en</a:t>
            </a: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t</a:t>
            </a:r>
            <a:r>
              <a:rPr sz="1400" spc="-20" dirty="0">
                <a:solidFill>
                  <a:srgbClr val="212C58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nd</a:t>
            </a:r>
            <a:r>
              <a:rPr sz="1400" spc="-5" dirty="0">
                <a:solidFill>
                  <a:srgbClr val="212C58"/>
                </a:solidFill>
                <a:latin typeface="Arial MT"/>
                <a:cs typeface="Arial MT"/>
              </a:rPr>
              <a:t>o</a:t>
            </a:r>
            <a:r>
              <a:rPr sz="1400" spc="8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800" b="1" spc="5" dirty="0">
                <a:solidFill>
                  <a:srgbClr val="EC7C30"/>
                </a:solidFill>
                <a:latin typeface="Arial"/>
                <a:cs typeface="Arial"/>
              </a:rPr>
              <a:t>15</a:t>
            </a:r>
            <a:r>
              <a:rPr sz="1800" b="1" dirty="0">
                <a:solidFill>
                  <a:srgbClr val="EC7C30"/>
                </a:solidFill>
                <a:latin typeface="Arial"/>
                <a:cs typeface="Arial"/>
              </a:rPr>
              <a:t>%</a:t>
            </a:r>
            <a:r>
              <a:rPr sz="1800" b="1" spc="-13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da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400" spc="-15" dirty="0">
                <a:solidFill>
                  <a:srgbClr val="212C58"/>
                </a:solidFill>
                <a:latin typeface="Arial MT"/>
                <a:cs typeface="Arial MT"/>
              </a:rPr>
              <a:t>população.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0168" y="1629279"/>
            <a:ext cx="4890770" cy="13049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53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BENEFICIÁRIOS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PLANO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ODONTOLÓGICO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EC7C30"/>
                </a:solidFill>
                <a:latin typeface="Arial"/>
                <a:cs typeface="Arial"/>
              </a:rPr>
              <a:t>29,4</a:t>
            </a:r>
            <a:r>
              <a:rPr sz="2400" b="1" spc="-4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C7C30"/>
                </a:solidFill>
                <a:latin typeface="Arial"/>
                <a:cs typeface="Arial"/>
              </a:rPr>
              <a:t>M</a:t>
            </a:r>
            <a:r>
              <a:rPr sz="2400" b="1" spc="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C58"/>
                </a:solidFill>
                <a:latin typeface="Arial MT"/>
                <a:cs typeface="Arial MT"/>
              </a:rPr>
              <a:t>de </a:t>
            </a:r>
            <a:r>
              <a:rPr sz="1600" spc="-5" dirty="0">
                <a:solidFill>
                  <a:srgbClr val="212C58"/>
                </a:solidFill>
                <a:latin typeface="Arial MT"/>
                <a:cs typeface="Arial MT"/>
              </a:rPr>
              <a:t>brasileiros</a:t>
            </a:r>
            <a:r>
              <a:rPr sz="1600" spc="-3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C58"/>
                </a:solidFill>
                <a:latin typeface="Arial MT"/>
                <a:cs typeface="Arial MT"/>
              </a:rPr>
              <a:t>possuem</a:t>
            </a:r>
            <a:r>
              <a:rPr sz="1600" spc="-40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212C58"/>
                </a:solidFill>
                <a:latin typeface="Arial MT"/>
                <a:cs typeface="Arial MT"/>
              </a:rPr>
              <a:t>plano</a:t>
            </a:r>
            <a:r>
              <a:rPr sz="1600" spc="-25" dirty="0">
                <a:solidFill>
                  <a:srgbClr val="212C5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212C58"/>
                </a:solidFill>
                <a:latin typeface="Arial MT"/>
                <a:cs typeface="Arial MT"/>
              </a:rPr>
              <a:t>odontológico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044" y="1408556"/>
            <a:ext cx="113284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767070"/>
                </a:solidFill>
                <a:latin typeface="Arial"/>
                <a:cs typeface="Arial"/>
              </a:rPr>
              <a:t>Fonte:</a:t>
            </a:r>
            <a:r>
              <a:rPr sz="800" b="1" spc="20" dirty="0">
                <a:solidFill>
                  <a:srgbClr val="767070"/>
                </a:solidFill>
                <a:latin typeface="Arial"/>
                <a:cs typeface="Arial"/>
              </a:rPr>
              <a:t> </a:t>
            </a:r>
            <a:r>
              <a:rPr sz="800" b="1" spc="-15" dirty="0">
                <a:solidFill>
                  <a:srgbClr val="767070"/>
                </a:solidFill>
                <a:latin typeface="Arial"/>
                <a:cs typeface="Arial"/>
              </a:rPr>
              <a:t>Data</a:t>
            </a:r>
            <a:r>
              <a:rPr sz="800" b="1" spc="35" dirty="0">
                <a:solidFill>
                  <a:srgbClr val="767070"/>
                </a:solidFill>
                <a:latin typeface="Arial"/>
                <a:cs typeface="Arial"/>
              </a:rPr>
              <a:t> </a:t>
            </a:r>
            <a:r>
              <a:rPr sz="800" b="1" spc="-15" dirty="0">
                <a:solidFill>
                  <a:srgbClr val="767070"/>
                </a:solidFill>
                <a:latin typeface="Arial"/>
                <a:cs typeface="Arial"/>
              </a:rPr>
              <a:t>Fenasaúde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04" y="2943605"/>
            <a:ext cx="29705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PRODUTOS, 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CARACTERISTICAS </a:t>
            </a:r>
            <a:r>
              <a:rPr spc="-6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VANTAGENS</a:t>
            </a:r>
            <a:r>
              <a:rPr spc="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DOS </a:t>
            </a:r>
            <a:r>
              <a:rPr spc="-65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PLANOS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416" y="2246376"/>
            <a:ext cx="563879" cy="4632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5047" y="2630423"/>
            <a:ext cx="728472" cy="161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6160" y="460247"/>
              <a:ext cx="4197350" cy="5206365"/>
            </a:xfrm>
            <a:custGeom>
              <a:avLst/>
              <a:gdLst/>
              <a:ahLst/>
              <a:cxnLst/>
              <a:rect l="l" t="t" r="r" b="b"/>
              <a:pathLst>
                <a:path w="4197350" h="5206365">
                  <a:moveTo>
                    <a:pt x="4197096" y="1263396"/>
                  </a:moveTo>
                  <a:lnTo>
                    <a:pt x="4195470" y="1215504"/>
                  </a:lnTo>
                  <a:lnTo>
                    <a:pt x="4190708" y="1168476"/>
                  </a:lnTo>
                  <a:lnTo>
                    <a:pt x="4182872" y="1122426"/>
                  </a:lnTo>
                  <a:lnTo>
                    <a:pt x="4172102" y="1077442"/>
                  </a:lnTo>
                  <a:lnTo>
                    <a:pt x="4158475" y="1033640"/>
                  </a:lnTo>
                  <a:lnTo>
                    <a:pt x="4142117" y="991120"/>
                  </a:lnTo>
                  <a:lnTo>
                    <a:pt x="4123118" y="949985"/>
                  </a:lnTo>
                  <a:lnTo>
                    <a:pt x="4101592" y="910348"/>
                  </a:lnTo>
                  <a:lnTo>
                    <a:pt x="4077627" y="872299"/>
                  </a:lnTo>
                  <a:lnTo>
                    <a:pt x="4051338" y="835952"/>
                  </a:lnTo>
                  <a:lnTo>
                    <a:pt x="4022826" y="801408"/>
                  </a:lnTo>
                  <a:lnTo>
                    <a:pt x="3992207" y="768769"/>
                  </a:lnTo>
                  <a:lnTo>
                    <a:pt x="3959568" y="738149"/>
                  </a:lnTo>
                  <a:lnTo>
                    <a:pt x="3925024" y="709637"/>
                  </a:lnTo>
                  <a:lnTo>
                    <a:pt x="3888676" y="683348"/>
                  </a:lnTo>
                  <a:lnTo>
                    <a:pt x="3850640" y="659396"/>
                  </a:lnTo>
                  <a:lnTo>
                    <a:pt x="3810990" y="637857"/>
                  </a:lnTo>
                  <a:lnTo>
                    <a:pt x="3769855" y="618858"/>
                  </a:lnTo>
                  <a:lnTo>
                    <a:pt x="3727335" y="602500"/>
                  </a:lnTo>
                  <a:lnTo>
                    <a:pt x="3683533" y="588873"/>
                  </a:lnTo>
                  <a:lnTo>
                    <a:pt x="3638550" y="578104"/>
                  </a:lnTo>
                  <a:lnTo>
                    <a:pt x="3592499" y="570268"/>
                  </a:lnTo>
                  <a:lnTo>
                    <a:pt x="3545471" y="565505"/>
                  </a:lnTo>
                  <a:lnTo>
                    <a:pt x="3497580" y="563880"/>
                  </a:lnTo>
                  <a:lnTo>
                    <a:pt x="699516" y="563880"/>
                  </a:lnTo>
                  <a:lnTo>
                    <a:pt x="651611" y="565505"/>
                  </a:lnTo>
                  <a:lnTo>
                    <a:pt x="604583" y="570268"/>
                  </a:lnTo>
                  <a:lnTo>
                    <a:pt x="558533" y="578104"/>
                  </a:lnTo>
                  <a:lnTo>
                    <a:pt x="513549" y="588873"/>
                  </a:lnTo>
                  <a:lnTo>
                    <a:pt x="469747" y="602500"/>
                  </a:lnTo>
                  <a:lnTo>
                    <a:pt x="427228" y="618858"/>
                  </a:lnTo>
                  <a:lnTo>
                    <a:pt x="386092" y="637857"/>
                  </a:lnTo>
                  <a:lnTo>
                    <a:pt x="346443" y="659396"/>
                  </a:lnTo>
                  <a:lnTo>
                    <a:pt x="308406" y="683348"/>
                  </a:lnTo>
                  <a:lnTo>
                    <a:pt x="272059" y="709637"/>
                  </a:lnTo>
                  <a:lnTo>
                    <a:pt x="237515" y="738149"/>
                  </a:lnTo>
                  <a:lnTo>
                    <a:pt x="204876" y="768769"/>
                  </a:lnTo>
                  <a:lnTo>
                    <a:pt x="174256" y="801408"/>
                  </a:lnTo>
                  <a:lnTo>
                    <a:pt x="145745" y="835952"/>
                  </a:lnTo>
                  <a:lnTo>
                    <a:pt x="119456" y="872299"/>
                  </a:lnTo>
                  <a:lnTo>
                    <a:pt x="95491" y="910348"/>
                  </a:lnTo>
                  <a:lnTo>
                    <a:pt x="73964" y="949985"/>
                  </a:lnTo>
                  <a:lnTo>
                    <a:pt x="54965" y="991120"/>
                  </a:lnTo>
                  <a:lnTo>
                    <a:pt x="38608" y="1033640"/>
                  </a:lnTo>
                  <a:lnTo>
                    <a:pt x="24980" y="1077442"/>
                  </a:lnTo>
                  <a:lnTo>
                    <a:pt x="14211" y="1122426"/>
                  </a:lnTo>
                  <a:lnTo>
                    <a:pt x="6375" y="1168476"/>
                  </a:lnTo>
                  <a:lnTo>
                    <a:pt x="1612" y="1215504"/>
                  </a:lnTo>
                  <a:lnTo>
                    <a:pt x="0" y="1263396"/>
                  </a:lnTo>
                  <a:lnTo>
                    <a:pt x="0" y="4506468"/>
                  </a:lnTo>
                  <a:lnTo>
                    <a:pt x="1612" y="4554372"/>
                  </a:lnTo>
                  <a:lnTo>
                    <a:pt x="6375" y="4601400"/>
                  </a:lnTo>
                  <a:lnTo>
                    <a:pt x="14211" y="4647450"/>
                  </a:lnTo>
                  <a:lnTo>
                    <a:pt x="24980" y="4692434"/>
                  </a:lnTo>
                  <a:lnTo>
                    <a:pt x="38608" y="4736236"/>
                  </a:lnTo>
                  <a:lnTo>
                    <a:pt x="54965" y="4778756"/>
                  </a:lnTo>
                  <a:lnTo>
                    <a:pt x="73964" y="4819891"/>
                  </a:lnTo>
                  <a:lnTo>
                    <a:pt x="95491" y="4859540"/>
                  </a:lnTo>
                  <a:lnTo>
                    <a:pt x="119456" y="4897577"/>
                  </a:lnTo>
                  <a:lnTo>
                    <a:pt x="145745" y="4933924"/>
                  </a:lnTo>
                  <a:lnTo>
                    <a:pt x="174256" y="4968468"/>
                  </a:lnTo>
                  <a:lnTo>
                    <a:pt x="204876" y="5001107"/>
                  </a:lnTo>
                  <a:lnTo>
                    <a:pt x="237515" y="5031727"/>
                  </a:lnTo>
                  <a:lnTo>
                    <a:pt x="272059" y="5060239"/>
                  </a:lnTo>
                  <a:lnTo>
                    <a:pt x="308406" y="5086528"/>
                  </a:lnTo>
                  <a:lnTo>
                    <a:pt x="346443" y="5110492"/>
                  </a:lnTo>
                  <a:lnTo>
                    <a:pt x="386092" y="5132019"/>
                  </a:lnTo>
                  <a:lnTo>
                    <a:pt x="427228" y="5151018"/>
                  </a:lnTo>
                  <a:lnTo>
                    <a:pt x="469747" y="5167376"/>
                  </a:lnTo>
                  <a:lnTo>
                    <a:pt x="513549" y="5181003"/>
                  </a:lnTo>
                  <a:lnTo>
                    <a:pt x="558533" y="5191772"/>
                  </a:lnTo>
                  <a:lnTo>
                    <a:pt x="604583" y="5199608"/>
                  </a:lnTo>
                  <a:lnTo>
                    <a:pt x="651611" y="5204371"/>
                  </a:lnTo>
                  <a:lnTo>
                    <a:pt x="699516" y="5205984"/>
                  </a:lnTo>
                  <a:lnTo>
                    <a:pt x="3497580" y="5205984"/>
                  </a:lnTo>
                  <a:lnTo>
                    <a:pt x="3545471" y="5204371"/>
                  </a:lnTo>
                  <a:lnTo>
                    <a:pt x="3592499" y="5199608"/>
                  </a:lnTo>
                  <a:lnTo>
                    <a:pt x="3638550" y="5191772"/>
                  </a:lnTo>
                  <a:lnTo>
                    <a:pt x="3683533" y="5181003"/>
                  </a:lnTo>
                  <a:lnTo>
                    <a:pt x="3727335" y="5167376"/>
                  </a:lnTo>
                  <a:lnTo>
                    <a:pt x="3769855" y="5151018"/>
                  </a:lnTo>
                  <a:lnTo>
                    <a:pt x="3810990" y="5132019"/>
                  </a:lnTo>
                  <a:lnTo>
                    <a:pt x="3850640" y="5110480"/>
                  </a:lnTo>
                  <a:lnTo>
                    <a:pt x="3888676" y="5086528"/>
                  </a:lnTo>
                  <a:lnTo>
                    <a:pt x="3925024" y="5060239"/>
                  </a:lnTo>
                  <a:lnTo>
                    <a:pt x="3959568" y="5031727"/>
                  </a:lnTo>
                  <a:lnTo>
                    <a:pt x="3992207" y="5001107"/>
                  </a:lnTo>
                  <a:lnTo>
                    <a:pt x="4022826" y="4968468"/>
                  </a:lnTo>
                  <a:lnTo>
                    <a:pt x="4051338" y="4933924"/>
                  </a:lnTo>
                  <a:lnTo>
                    <a:pt x="4077627" y="4897577"/>
                  </a:lnTo>
                  <a:lnTo>
                    <a:pt x="4101592" y="4859540"/>
                  </a:lnTo>
                  <a:lnTo>
                    <a:pt x="4123118" y="4819891"/>
                  </a:lnTo>
                  <a:lnTo>
                    <a:pt x="4142117" y="4778756"/>
                  </a:lnTo>
                  <a:lnTo>
                    <a:pt x="4158475" y="4736236"/>
                  </a:lnTo>
                  <a:lnTo>
                    <a:pt x="4172102" y="4692434"/>
                  </a:lnTo>
                  <a:lnTo>
                    <a:pt x="4182872" y="4647450"/>
                  </a:lnTo>
                  <a:lnTo>
                    <a:pt x="4190708" y="4601400"/>
                  </a:lnTo>
                  <a:lnTo>
                    <a:pt x="4195470" y="4554372"/>
                  </a:lnTo>
                  <a:lnTo>
                    <a:pt x="4197096" y="4506468"/>
                  </a:lnTo>
                  <a:lnTo>
                    <a:pt x="4197096" y="1263396"/>
                  </a:lnTo>
                  <a:close/>
                </a:path>
                <a:path w="4197350" h="5206365">
                  <a:moveTo>
                    <a:pt x="4197096" y="79756"/>
                  </a:moveTo>
                  <a:lnTo>
                    <a:pt x="4190822" y="48704"/>
                  </a:lnTo>
                  <a:lnTo>
                    <a:pt x="4173740" y="23355"/>
                  </a:lnTo>
                  <a:lnTo>
                    <a:pt x="4148391" y="6273"/>
                  </a:lnTo>
                  <a:lnTo>
                    <a:pt x="4117340" y="0"/>
                  </a:lnTo>
                  <a:lnTo>
                    <a:pt x="79756" y="0"/>
                  </a:lnTo>
                  <a:lnTo>
                    <a:pt x="48691" y="6273"/>
                  </a:lnTo>
                  <a:lnTo>
                    <a:pt x="23342" y="23355"/>
                  </a:lnTo>
                  <a:lnTo>
                    <a:pt x="6261" y="48704"/>
                  </a:lnTo>
                  <a:lnTo>
                    <a:pt x="0" y="79756"/>
                  </a:lnTo>
                  <a:lnTo>
                    <a:pt x="0" y="398780"/>
                  </a:lnTo>
                  <a:lnTo>
                    <a:pt x="6261" y="429844"/>
                  </a:lnTo>
                  <a:lnTo>
                    <a:pt x="23342" y="455193"/>
                  </a:lnTo>
                  <a:lnTo>
                    <a:pt x="48691" y="472274"/>
                  </a:lnTo>
                  <a:lnTo>
                    <a:pt x="79756" y="478536"/>
                  </a:lnTo>
                  <a:lnTo>
                    <a:pt x="4117340" y="478536"/>
                  </a:lnTo>
                  <a:lnTo>
                    <a:pt x="4148391" y="472274"/>
                  </a:lnTo>
                  <a:lnTo>
                    <a:pt x="4173740" y="455193"/>
                  </a:lnTo>
                  <a:lnTo>
                    <a:pt x="4190822" y="429844"/>
                  </a:lnTo>
                  <a:lnTo>
                    <a:pt x="4197096" y="398780"/>
                  </a:lnTo>
                  <a:lnTo>
                    <a:pt x="4197096" y="79756"/>
                  </a:lnTo>
                  <a:close/>
                </a:path>
              </a:pathLst>
            </a:custGeom>
            <a:solidFill>
              <a:srgbClr val="F1F1F1">
                <a:alpha val="4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03236" y="3576828"/>
              <a:ext cx="3761740" cy="704215"/>
            </a:xfrm>
            <a:custGeom>
              <a:avLst/>
              <a:gdLst/>
              <a:ahLst/>
              <a:cxnLst/>
              <a:rect l="l" t="t" r="r" b="b"/>
              <a:pathLst>
                <a:path w="3761740" h="704214">
                  <a:moveTo>
                    <a:pt x="3606165" y="0"/>
                  </a:moveTo>
                  <a:lnTo>
                    <a:pt x="155067" y="0"/>
                  </a:lnTo>
                  <a:lnTo>
                    <a:pt x="106070" y="7909"/>
                  </a:lnTo>
                  <a:lnTo>
                    <a:pt x="63505" y="29931"/>
                  </a:lnTo>
                  <a:lnTo>
                    <a:pt x="29931" y="63505"/>
                  </a:lnTo>
                  <a:lnTo>
                    <a:pt x="7909" y="106070"/>
                  </a:lnTo>
                  <a:lnTo>
                    <a:pt x="0" y="155067"/>
                  </a:lnTo>
                  <a:lnTo>
                    <a:pt x="0" y="549021"/>
                  </a:lnTo>
                  <a:lnTo>
                    <a:pt x="7909" y="598017"/>
                  </a:lnTo>
                  <a:lnTo>
                    <a:pt x="29931" y="640582"/>
                  </a:lnTo>
                  <a:lnTo>
                    <a:pt x="63505" y="674156"/>
                  </a:lnTo>
                  <a:lnTo>
                    <a:pt x="106070" y="696178"/>
                  </a:lnTo>
                  <a:lnTo>
                    <a:pt x="155067" y="704088"/>
                  </a:lnTo>
                  <a:lnTo>
                    <a:pt x="3606165" y="704088"/>
                  </a:lnTo>
                  <a:lnTo>
                    <a:pt x="3655161" y="696178"/>
                  </a:lnTo>
                  <a:lnTo>
                    <a:pt x="3697726" y="674156"/>
                  </a:lnTo>
                  <a:lnTo>
                    <a:pt x="3731300" y="640582"/>
                  </a:lnTo>
                  <a:lnTo>
                    <a:pt x="3753322" y="598017"/>
                  </a:lnTo>
                  <a:lnTo>
                    <a:pt x="3761232" y="549021"/>
                  </a:lnTo>
                  <a:lnTo>
                    <a:pt x="3761232" y="155067"/>
                  </a:lnTo>
                  <a:lnTo>
                    <a:pt x="3753322" y="106070"/>
                  </a:lnTo>
                  <a:lnTo>
                    <a:pt x="3731300" y="63505"/>
                  </a:lnTo>
                  <a:lnTo>
                    <a:pt x="3697726" y="29931"/>
                  </a:lnTo>
                  <a:lnTo>
                    <a:pt x="3655161" y="7909"/>
                  </a:lnTo>
                  <a:lnTo>
                    <a:pt x="3606165" y="0"/>
                  </a:lnTo>
                  <a:close/>
                </a:path>
              </a:pathLst>
            </a:custGeom>
            <a:solidFill>
              <a:srgbClr val="006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03236" y="3576828"/>
              <a:ext cx="3761740" cy="704215"/>
            </a:xfrm>
            <a:custGeom>
              <a:avLst/>
              <a:gdLst/>
              <a:ahLst/>
              <a:cxnLst/>
              <a:rect l="l" t="t" r="r" b="b"/>
              <a:pathLst>
                <a:path w="3761740" h="704214">
                  <a:moveTo>
                    <a:pt x="0" y="155067"/>
                  </a:moveTo>
                  <a:lnTo>
                    <a:pt x="7909" y="106070"/>
                  </a:lnTo>
                  <a:lnTo>
                    <a:pt x="29931" y="63505"/>
                  </a:lnTo>
                  <a:lnTo>
                    <a:pt x="63505" y="29931"/>
                  </a:lnTo>
                  <a:lnTo>
                    <a:pt x="106070" y="7909"/>
                  </a:lnTo>
                  <a:lnTo>
                    <a:pt x="155067" y="0"/>
                  </a:lnTo>
                  <a:lnTo>
                    <a:pt x="3606165" y="0"/>
                  </a:lnTo>
                  <a:lnTo>
                    <a:pt x="3655161" y="7909"/>
                  </a:lnTo>
                  <a:lnTo>
                    <a:pt x="3697726" y="29931"/>
                  </a:lnTo>
                  <a:lnTo>
                    <a:pt x="3731300" y="63505"/>
                  </a:lnTo>
                  <a:lnTo>
                    <a:pt x="3753322" y="106070"/>
                  </a:lnTo>
                  <a:lnTo>
                    <a:pt x="3761232" y="155067"/>
                  </a:lnTo>
                  <a:lnTo>
                    <a:pt x="3761232" y="549021"/>
                  </a:lnTo>
                  <a:lnTo>
                    <a:pt x="3753322" y="598017"/>
                  </a:lnTo>
                  <a:lnTo>
                    <a:pt x="3731300" y="640582"/>
                  </a:lnTo>
                  <a:lnTo>
                    <a:pt x="3697726" y="674156"/>
                  </a:lnTo>
                  <a:lnTo>
                    <a:pt x="3655161" y="696178"/>
                  </a:lnTo>
                  <a:lnTo>
                    <a:pt x="3606165" y="704088"/>
                  </a:lnTo>
                  <a:lnTo>
                    <a:pt x="155067" y="704088"/>
                  </a:lnTo>
                  <a:lnTo>
                    <a:pt x="106070" y="696178"/>
                  </a:lnTo>
                  <a:lnTo>
                    <a:pt x="63505" y="674156"/>
                  </a:lnTo>
                  <a:lnTo>
                    <a:pt x="29931" y="640582"/>
                  </a:lnTo>
                  <a:lnTo>
                    <a:pt x="7909" y="598017"/>
                  </a:lnTo>
                  <a:lnTo>
                    <a:pt x="0" y="549021"/>
                  </a:lnTo>
                  <a:lnTo>
                    <a:pt x="0" y="155067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78852" y="4469891"/>
              <a:ext cx="3801110" cy="615950"/>
            </a:xfrm>
            <a:custGeom>
              <a:avLst/>
              <a:gdLst/>
              <a:ahLst/>
              <a:cxnLst/>
              <a:rect l="l" t="t" r="r" b="b"/>
              <a:pathLst>
                <a:path w="3801109" h="615950">
                  <a:moveTo>
                    <a:pt x="3665220" y="0"/>
                  </a:moveTo>
                  <a:lnTo>
                    <a:pt x="135636" y="0"/>
                  </a:lnTo>
                  <a:lnTo>
                    <a:pt x="92756" y="6912"/>
                  </a:lnTo>
                  <a:lnTo>
                    <a:pt x="55522" y="26164"/>
                  </a:lnTo>
                  <a:lnTo>
                    <a:pt x="26164" y="55522"/>
                  </a:lnTo>
                  <a:lnTo>
                    <a:pt x="6912" y="92756"/>
                  </a:lnTo>
                  <a:lnTo>
                    <a:pt x="0" y="135635"/>
                  </a:lnTo>
                  <a:lnTo>
                    <a:pt x="0" y="480059"/>
                  </a:lnTo>
                  <a:lnTo>
                    <a:pt x="6912" y="522939"/>
                  </a:lnTo>
                  <a:lnTo>
                    <a:pt x="26164" y="560173"/>
                  </a:lnTo>
                  <a:lnTo>
                    <a:pt x="55522" y="589531"/>
                  </a:lnTo>
                  <a:lnTo>
                    <a:pt x="92756" y="608783"/>
                  </a:lnTo>
                  <a:lnTo>
                    <a:pt x="135636" y="615695"/>
                  </a:lnTo>
                  <a:lnTo>
                    <a:pt x="3665220" y="615695"/>
                  </a:lnTo>
                  <a:lnTo>
                    <a:pt x="3708099" y="608783"/>
                  </a:lnTo>
                  <a:lnTo>
                    <a:pt x="3745333" y="589531"/>
                  </a:lnTo>
                  <a:lnTo>
                    <a:pt x="3774691" y="560173"/>
                  </a:lnTo>
                  <a:lnTo>
                    <a:pt x="3793943" y="522939"/>
                  </a:lnTo>
                  <a:lnTo>
                    <a:pt x="3800855" y="480059"/>
                  </a:lnTo>
                  <a:lnTo>
                    <a:pt x="3800855" y="135635"/>
                  </a:lnTo>
                  <a:lnTo>
                    <a:pt x="3793943" y="92756"/>
                  </a:lnTo>
                  <a:lnTo>
                    <a:pt x="3774691" y="55522"/>
                  </a:lnTo>
                  <a:lnTo>
                    <a:pt x="3745333" y="26164"/>
                  </a:lnTo>
                  <a:lnTo>
                    <a:pt x="3708099" y="6912"/>
                  </a:lnTo>
                  <a:lnTo>
                    <a:pt x="3665220" y="0"/>
                  </a:lnTo>
                  <a:close/>
                </a:path>
              </a:pathLst>
            </a:custGeom>
            <a:solidFill>
              <a:srgbClr val="006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8852" y="4469891"/>
              <a:ext cx="3801110" cy="615950"/>
            </a:xfrm>
            <a:custGeom>
              <a:avLst/>
              <a:gdLst/>
              <a:ahLst/>
              <a:cxnLst/>
              <a:rect l="l" t="t" r="r" b="b"/>
              <a:pathLst>
                <a:path w="3801109" h="615950">
                  <a:moveTo>
                    <a:pt x="0" y="135635"/>
                  </a:moveTo>
                  <a:lnTo>
                    <a:pt x="6912" y="92756"/>
                  </a:lnTo>
                  <a:lnTo>
                    <a:pt x="26164" y="55522"/>
                  </a:lnTo>
                  <a:lnTo>
                    <a:pt x="55522" y="26164"/>
                  </a:lnTo>
                  <a:lnTo>
                    <a:pt x="92756" y="6912"/>
                  </a:lnTo>
                  <a:lnTo>
                    <a:pt x="135636" y="0"/>
                  </a:lnTo>
                  <a:lnTo>
                    <a:pt x="3665220" y="0"/>
                  </a:lnTo>
                  <a:lnTo>
                    <a:pt x="3708099" y="6912"/>
                  </a:lnTo>
                  <a:lnTo>
                    <a:pt x="3745333" y="26164"/>
                  </a:lnTo>
                  <a:lnTo>
                    <a:pt x="3774691" y="55522"/>
                  </a:lnTo>
                  <a:lnTo>
                    <a:pt x="3793943" y="92756"/>
                  </a:lnTo>
                  <a:lnTo>
                    <a:pt x="3800855" y="135635"/>
                  </a:lnTo>
                  <a:lnTo>
                    <a:pt x="3800855" y="480059"/>
                  </a:lnTo>
                  <a:lnTo>
                    <a:pt x="3793943" y="522939"/>
                  </a:lnTo>
                  <a:lnTo>
                    <a:pt x="3774691" y="560173"/>
                  </a:lnTo>
                  <a:lnTo>
                    <a:pt x="3745333" y="589531"/>
                  </a:lnTo>
                  <a:lnTo>
                    <a:pt x="3708099" y="608783"/>
                  </a:lnTo>
                  <a:lnTo>
                    <a:pt x="3665220" y="615695"/>
                  </a:lnTo>
                  <a:lnTo>
                    <a:pt x="135636" y="615695"/>
                  </a:lnTo>
                  <a:lnTo>
                    <a:pt x="92756" y="608783"/>
                  </a:lnTo>
                  <a:lnTo>
                    <a:pt x="55522" y="589531"/>
                  </a:lnTo>
                  <a:lnTo>
                    <a:pt x="26164" y="560173"/>
                  </a:lnTo>
                  <a:lnTo>
                    <a:pt x="6912" y="522939"/>
                  </a:lnTo>
                  <a:lnTo>
                    <a:pt x="0" y="480059"/>
                  </a:lnTo>
                  <a:lnTo>
                    <a:pt x="0" y="135635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12" y="402336"/>
              <a:ext cx="728472" cy="1615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72755" y="2671572"/>
              <a:ext cx="3807460" cy="768350"/>
            </a:xfrm>
            <a:custGeom>
              <a:avLst/>
              <a:gdLst/>
              <a:ahLst/>
              <a:cxnLst/>
              <a:rect l="l" t="t" r="r" b="b"/>
              <a:pathLst>
                <a:path w="3807459" h="768350">
                  <a:moveTo>
                    <a:pt x="3637788" y="0"/>
                  </a:moveTo>
                  <a:lnTo>
                    <a:pt x="169164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29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598931"/>
                  </a:lnTo>
                  <a:lnTo>
                    <a:pt x="6039" y="643918"/>
                  </a:lnTo>
                  <a:lnTo>
                    <a:pt x="23085" y="684332"/>
                  </a:lnTo>
                  <a:lnTo>
                    <a:pt x="49530" y="718565"/>
                  </a:lnTo>
                  <a:lnTo>
                    <a:pt x="83763" y="745010"/>
                  </a:lnTo>
                  <a:lnTo>
                    <a:pt x="124177" y="762056"/>
                  </a:lnTo>
                  <a:lnTo>
                    <a:pt x="169164" y="768095"/>
                  </a:lnTo>
                  <a:lnTo>
                    <a:pt x="3637788" y="768095"/>
                  </a:lnTo>
                  <a:lnTo>
                    <a:pt x="3682774" y="762056"/>
                  </a:lnTo>
                  <a:lnTo>
                    <a:pt x="3723188" y="745010"/>
                  </a:lnTo>
                  <a:lnTo>
                    <a:pt x="3757422" y="718565"/>
                  </a:lnTo>
                  <a:lnTo>
                    <a:pt x="3783866" y="684332"/>
                  </a:lnTo>
                  <a:lnTo>
                    <a:pt x="3800912" y="643918"/>
                  </a:lnTo>
                  <a:lnTo>
                    <a:pt x="3806952" y="598931"/>
                  </a:lnTo>
                  <a:lnTo>
                    <a:pt x="3806952" y="169163"/>
                  </a:lnTo>
                  <a:lnTo>
                    <a:pt x="3800912" y="124177"/>
                  </a:lnTo>
                  <a:lnTo>
                    <a:pt x="3783866" y="83763"/>
                  </a:lnTo>
                  <a:lnTo>
                    <a:pt x="3757422" y="49530"/>
                  </a:lnTo>
                  <a:lnTo>
                    <a:pt x="3723188" y="23085"/>
                  </a:lnTo>
                  <a:lnTo>
                    <a:pt x="3682774" y="6039"/>
                  </a:lnTo>
                  <a:lnTo>
                    <a:pt x="3637788" y="0"/>
                  </a:lnTo>
                  <a:close/>
                </a:path>
              </a:pathLst>
            </a:custGeom>
            <a:solidFill>
              <a:srgbClr val="006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72755" y="2671572"/>
              <a:ext cx="3807460" cy="768350"/>
            </a:xfrm>
            <a:custGeom>
              <a:avLst/>
              <a:gdLst/>
              <a:ahLst/>
              <a:cxnLst/>
              <a:rect l="l" t="t" r="r" b="b"/>
              <a:pathLst>
                <a:path w="3807459" h="768350">
                  <a:moveTo>
                    <a:pt x="0" y="169163"/>
                  </a:moveTo>
                  <a:lnTo>
                    <a:pt x="6039" y="124177"/>
                  </a:lnTo>
                  <a:lnTo>
                    <a:pt x="23085" y="83763"/>
                  </a:lnTo>
                  <a:lnTo>
                    <a:pt x="49529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4" y="0"/>
                  </a:lnTo>
                  <a:lnTo>
                    <a:pt x="3637788" y="0"/>
                  </a:lnTo>
                  <a:lnTo>
                    <a:pt x="3682774" y="6039"/>
                  </a:lnTo>
                  <a:lnTo>
                    <a:pt x="3723188" y="23085"/>
                  </a:lnTo>
                  <a:lnTo>
                    <a:pt x="3757422" y="49530"/>
                  </a:lnTo>
                  <a:lnTo>
                    <a:pt x="3783866" y="83763"/>
                  </a:lnTo>
                  <a:lnTo>
                    <a:pt x="3800912" y="124177"/>
                  </a:lnTo>
                  <a:lnTo>
                    <a:pt x="3806952" y="169163"/>
                  </a:lnTo>
                  <a:lnTo>
                    <a:pt x="3806952" y="598931"/>
                  </a:lnTo>
                  <a:lnTo>
                    <a:pt x="3800912" y="643918"/>
                  </a:lnTo>
                  <a:lnTo>
                    <a:pt x="3783866" y="684332"/>
                  </a:lnTo>
                  <a:lnTo>
                    <a:pt x="3757422" y="718565"/>
                  </a:lnTo>
                  <a:lnTo>
                    <a:pt x="3723188" y="745010"/>
                  </a:lnTo>
                  <a:lnTo>
                    <a:pt x="3682774" y="762056"/>
                  </a:lnTo>
                  <a:lnTo>
                    <a:pt x="3637788" y="768095"/>
                  </a:lnTo>
                  <a:lnTo>
                    <a:pt x="169164" y="768095"/>
                  </a:lnTo>
                  <a:lnTo>
                    <a:pt x="124177" y="762056"/>
                  </a:lnTo>
                  <a:lnTo>
                    <a:pt x="83763" y="745010"/>
                  </a:lnTo>
                  <a:lnTo>
                    <a:pt x="49530" y="718565"/>
                  </a:lnTo>
                  <a:lnTo>
                    <a:pt x="23085" y="684332"/>
                  </a:lnTo>
                  <a:lnTo>
                    <a:pt x="6039" y="643918"/>
                  </a:lnTo>
                  <a:lnTo>
                    <a:pt x="0" y="598931"/>
                  </a:lnTo>
                  <a:lnTo>
                    <a:pt x="0" y="169163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36102" y="2780156"/>
            <a:ext cx="2344420" cy="2224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CLAREAR</a:t>
            </a:r>
            <a:endParaRPr sz="1300">
              <a:latin typeface="Arial"/>
              <a:cs typeface="Arial"/>
            </a:endParaRPr>
          </a:p>
          <a:p>
            <a:pPr marL="12700" marR="375920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Rol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Ampliado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+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Clareamento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convencional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DOC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Rol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Ampliado</a:t>
            </a:r>
            <a:r>
              <a:rPr sz="130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13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Documentação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Ortodôntica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 MT"/>
              <a:cs typeface="Arial MT"/>
            </a:endParaRPr>
          </a:p>
          <a:p>
            <a:pPr marL="49530">
              <a:lnSpc>
                <a:spcPct val="100000"/>
              </a:lnSpc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endParaRPr sz="13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Rol</a:t>
            </a:r>
            <a:r>
              <a:rPr sz="13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Ampliado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67993" y="1724977"/>
            <a:ext cx="3804285" cy="781050"/>
            <a:chOff x="7567993" y="1724977"/>
            <a:chExt cx="3804285" cy="781050"/>
          </a:xfrm>
        </p:grpSpPr>
        <p:sp>
          <p:nvSpPr>
            <p:cNvPr id="14" name="object 14"/>
            <p:cNvSpPr/>
            <p:nvPr/>
          </p:nvSpPr>
          <p:spPr>
            <a:xfrm>
              <a:off x="7572756" y="1729739"/>
              <a:ext cx="3794760" cy="771525"/>
            </a:xfrm>
            <a:custGeom>
              <a:avLst/>
              <a:gdLst/>
              <a:ahLst/>
              <a:cxnLst/>
              <a:rect l="l" t="t" r="r" b="b"/>
              <a:pathLst>
                <a:path w="3794759" h="771525">
                  <a:moveTo>
                    <a:pt x="3624961" y="0"/>
                  </a:moveTo>
                  <a:lnTo>
                    <a:pt x="169799" y="0"/>
                  </a:lnTo>
                  <a:lnTo>
                    <a:pt x="124677" y="6068"/>
                  </a:lnTo>
                  <a:lnTo>
                    <a:pt x="84121" y="23193"/>
                  </a:lnTo>
                  <a:lnTo>
                    <a:pt x="49752" y="49752"/>
                  </a:lnTo>
                  <a:lnTo>
                    <a:pt x="23193" y="84121"/>
                  </a:lnTo>
                  <a:lnTo>
                    <a:pt x="6068" y="124677"/>
                  </a:lnTo>
                  <a:lnTo>
                    <a:pt x="0" y="169799"/>
                  </a:lnTo>
                  <a:lnTo>
                    <a:pt x="0" y="601345"/>
                  </a:lnTo>
                  <a:lnTo>
                    <a:pt x="6068" y="646466"/>
                  </a:lnTo>
                  <a:lnTo>
                    <a:pt x="23193" y="687022"/>
                  </a:lnTo>
                  <a:lnTo>
                    <a:pt x="49752" y="721391"/>
                  </a:lnTo>
                  <a:lnTo>
                    <a:pt x="84121" y="747950"/>
                  </a:lnTo>
                  <a:lnTo>
                    <a:pt x="124677" y="765075"/>
                  </a:lnTo>
                  <a:lnTo>
                    <a:pt x="169799" y="771144"/>
                  </a:lnTo>
                  <a:lnTo>
                    <a:pt x="3624961" y="771144"/>
                  </a:lnTo>
                  <a:lnTo>
                    <a:pt x="3670082" y="765075"/>
                  </a:lnTo>
                  <a:lnTo>
                    <a:pt x="3710638" y="747950"/>
                  </a:lnTo>
                  <a:lnTo>
                    <a:pt x="3745007" y="721391"/>
                  </a:lnTo>
                  <a:lnTo>
                    <a:pt x="3771566" y="687022"/>
                  </a:lnTo>
                  <a:lnTo>
                    <a:pt x="3788691" y="646466"/>
                  </a:lnTo>
                  <a:lnTo>
                    <a:pt x="3794760" y="601345"/>
                  </a:lnTo>
                  <a:lnTo>
                    <a:pt x="3794760" y="169799"/>
                  </a:lnTo>
                  <a:lnTo>
                    <a:pt x="3788691" y="124677"/>
                  </a:lnTo>
                  <a:lnTo>
                    <a:pt x="3771566" y="84121"/>
                  </a:lnTo>
                  <a:lnTo>
                    <a:pt x="3745007" y="49752"/>
                  </a:lnTo>
                  <a:lnTo>
                    <a:pt x="3710638" y="23193"/>
                  </a:lnTo>
                  <a:lnTo>
                    <a:pt x="3670082" y="6068"/>
                  </a:lnTo>
                  <a:lnTo>
                    <a:pt x="3624961" y="0"/>
                  </a:lnTo>
                  <a:close/>
                </a:path>
              </a:pathLst>
            </a:custGeom>
            <a:solidFill>
              <a:srgbClr val="006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72756" y="1729739"/>
              <a:ext cx="3794760" cy="771525"/>
            </a:xfrm>
            <a:custGeom>
              <a:avLst/>
              <a:gdLst/>
              <a:ahLst/>
              <a:cxnLst/>
              <a:rect l="l" t="t" r="r" b="b"/>
              <a:pathLst>
                <a:path w="3794759" h="771525">
                  <a:moveTo>
                    <a:pt x="0" y="169799"/>
                  </a:moveTo>
                  <a:lnTo>
                    <a:pt x="6068" y="124677"/>
                  </a:lnTo>
                  <a:lnTo>
                    <a:pt x="23193" y="84121"/>
                  </a:lnTo>
                  <a:lnTo>
                    <a:pt x="49752" y="49752"/>
                  </a:lnTo>
                  <a:lnTo>
                    <a:pt x="84121" y="23193"/>
                  </a:lnTo>
                  <a:lnTo>
                    <a:pt x="124677" y="6068"/>
                  </a:lnTo>
                  <a:lnTo>
                    <a:pt x="169799" y="0"/>
                  </a:lnTo>
                  <a:lnTo>
                    <a:pt x="3624961" y="0"/>
                  </a:lnTo>
                  <a:lnTo>
                    <a:pt x="3670082" y="6068"/>
                  </a:lnTo>
                  <a:lnTo>
                    <a:pt x="3710638" y="23193"/>
                  </a:lnTo>
                  <a:lnTo>
                    <a:pt x="3745007" y="49752"/>
                  </a:lnTo>
                  <a:lnTo>
                    <a:pt x="3771566" y="84121"/>
                  </a:lnTo>
                  <a:lnTo>
                    <a:pt x="3788691" y="124677"/>
                  </a:lnTo>
                  <a:lnTo>
                    <a:pt x="3794760" y="169799"/>
                  </a:lnTo>
                  <a:lnTo>
                    <a:pt x="3794760" y="601345"/>
                  </a:lnTo>
                  <a:lnTo>
                    <a:pt x="3788691" y="646466"/>
                  </a:lnTo>
                  <a:lnTo>
                    <a:pt x="3771566" y="687022"/>
                  </a:lnTo>
                  <a:lnTo>
                    <a:pt x="3745007" y="721391"/>
                  </a:lnTo>
                  <a:lnTo>
                    <a:pt x="3710638" y="747950"/>
                  </a:lnTo>
                  <a:lnTo>
                    <a:pt x="3670082" y="765075"/>
                  </a:lnTo>
                  <a:lnTo>
                    <a:pt x="3624961" y="771144"/>
                  </a:lnTo>
                  <a:lnTo>
                    <a:pt x="169799" y="771144"/>
                  </a:lnTo>
                  <a:lnTo>
                    <a:pt x="124677" y="765075"/>
                  </a:lnTo>
                  <a:lnTo>
                    <a:pt x="84121" y="747950"/>
                  </a:lnTo>
                  <a:lnTo>
                    <a:pt x="49752" y="721391"/>
                  </a:lnTo>
                  <a:lnTo>
                    <a:pt x="23193" y="687022"/>
                  </a:lnTo>
                  <a:lnTo>
                    <a:pt x="6068" y="646466"/>
                  </a:lnTo>
                  <a:lnTo>
                    <a:pt x="0" y="601345"/>
                  </a:lnTo>
                  <a:lnTo>
                    <a:pt x="0" y="169799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30006" y="1281430"/>
            <a:ext cx="2767965" cy="1009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PLANOS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ORTO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Rol</a:t>
            </a:r>
            <a:r>
              <a:rPr sz="13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Ampliado</a:t>
            </a:r>
            <a:r>
              <a:rPr sz="1300" spc="3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Ortodontia</a:t>
            </a:r>
            <a:r>
              <a:rPr sz="13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Completa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01979" y="187376"/>
            <a:ext cx="4218940" cy="7943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800" spc="-5" dirty="0">
                <a:solidFill>
                  <a:srgbClr val="FFFFFF"/>
                </a:solidFill>
              </a:rPr>
              <a:t>SULAMERICA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ODONTO</a:t>
            </a:r>
            <a:endParaRPr sz="2800"/>
          </a:p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2000" b="0" spc="-10" dirty="0">
                <a:solidFill>
                  <a:srgbClr val="FFFFFF"/>
                </a:solidFill>
                <a:latin typeface="Arial MT"/>
                <a:cs typeface="Arial MT"/>
              </a:rPr>
              <a:t>Individual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866888" y="499872"/>
            <a:ext cx="4051300" cy="6087110"/>
            <a:chOff x="7866888" y="499872"/>
            <a:chExt cx="4051300" cy="608711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5656" y="1210055"/>
              <a:ext cx="417575" cy="3870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6888" y="4599431"/>
              <a:ext cx="487679" cy="4236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9080" y="1859280"/>
              <a:ext cx="454151" cy="3444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6512" y="3675888"/>
              <a:ext cx="411479" cy="3840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85176" y="2840736"/>
              <a:ext cx="411479" cy="4785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40111" y="6108192"/>
              <a:ext cx="1877568" cy="4785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91144" y="499872"/>
              <a:ext cx="1920240" cy="438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6654"/>
            <a:ext cx="12192000" cy="6181725"/>
            <a:chOff x="0" y="676654"/>
            <a:chExt cx="12192000" cy="6181725"/>
          </a:xfrm>
        </p:grpSpPr>
        <p:sp>
          <p:nvSpPr>
            <p:cNvPr id="3" name="object 3"/>
            <p:cNvSpPr/>
            <p:nvPr/>
          </p:nvSpPr>
          <p:spPr>
            <a:xfrm>
              <a:off x="0" y="676654"/>
              <a:ext cx="12192000" cy="6181725"/>
            </a:xfrm>
            <a:custGeom>
              <a:avLst/>
              <a:gdLst/>
              <a:ahLst/>
              <a:cxnLst/>
              <a:rect l="l" t="t" r="r" b="b"/>
              <a:pathLst>
                <a:path w="12192000" h="6181725">
                  <a:moveTo>
                    <a:pt x="12191999" y="0"/>
                  </a:moveTo>
                  <a:lnTo>
                    <a:pt x="0" y="0"/>
                  </a:lnTo>
                  <a:lnTo>
                    <a:pt x="0" y="6181342"/>
                  </a:lnTo>
                  <a:lnTo>
                    <a:pt x="12191999" y="6181342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006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6176" y="896111"/>
              <a:ext cx="10820400" cy="3965575"/>
            </a:xfrm>
            <a:custGeom>
              <a:avLst/>
              <a:gdLst/>
              <a:ahLst/>
              <a:cxnLst/>
              <a:rect l="l" t="t" r="r" b="b"/>
              <a:pathLst>
                <a:path w="10820400" h="3965575">
                  <a:moveTo>
                    <a:pt x="10606151" y="0"/>
                  </a:moveTo>
                  <a:lnTo>
                    <a:pt x="214287" y="0"/>
                  </a:lnTo>
                  <a:lnTo>
                    <a:pt x="165151" y="5656"/>
                  </a:lnTo>
                  <a:lnTo>
                    <a:pt x="120047" y="21769"/>
                  </a:lnTo>
                  <a:lnTo>
                    <a:pt x="80259" y="47056"/>
                  </a:lnTo>
                  <a:lnTo>
                    <a:pt x="47075" y="80231"/>
                  </a:lnTo>
                  <a:lnTo>
                    <a:pt x="21779" y="120011"/>
                  </a:lnTo>
                  <a:lnTo>
                    <a:pt x="5659" y="165111"/>
                  </a:lnTo>
                  <a:lnTo>
                    <a:pt x="0" y="214249"/>
                  </a:lnTo>
                  <a:lnTo>
                    <a:pt x="0" y="3751199"/>
                  </a:lnTo>
                  <a:lnTo>
                    <a:pt x="5659" y="3800336"/>
                  </a:lnTo>
                  <a:lnTo>
                    <a:pt x="21779" y="3845436"/>
                  </a:lnTo>
                  <a:lnTo>
                    <a:pt x="47075" y="3885216"/>
                  </a:lnTo>
                  <a:lnTo>
                    <a:pt x="80259" y="3918391"/>
                  </a:lnTo>
                  <a:lnTo>
                    <a:pt x="120047" y="3943678"/>
                  </a:lnTo>
                  <a:lnTo>
                    <a:pt x="165151" y="3959791"/>
                  </a:lnTo>
                  <a:lnTo>
                    <a:pt x="214287" y="3965448"/>
                  </a:lnTo>
                  <a:lnTo>
                    <a:pt x="10606151" y="3965448"/>
                  </a:lnTo>
                  <a:lnTo>
                    <a:pt x="10655288" y="3959791"/>
                  </a:lnTo>
                  <a:lnTo>
                    <a:pt x="10700388" y="3943678"/>
                  </a:lnTo>
                  <a:lnTo>
                    <a:pt x="10740168" y="3918391"/>
                  </a:lnTo>
                  <a:lnTo>
                    <a:pt x="10773343" y="3885216"/>
                  </a:lnTo>
                  <a:lnTo>
                    <a:pt x="10798630" y="3845436"/>
                  </a:lnTo>
                  <a:lnTo>
                    <a:pt x="10814743" y="3800336"/>
                  </a:lnTo>
                  <a:lnTo>
                    <a:pt x="10820400" y="3751199"/>
                  </a:lnTo>
                  <a:lnTo>
                    <a:pt x="10820400" y="214249"/>
                  </a:lnTo>
                  <a:lnTo>
                    <a:pt x="10814743" y="165111"/>
                  </a:lnTo>
                  <a:lnTo>
                    <a:pt x="10798630" y="120011"/>
                  </a:lnTo>
                  <a:lnTo>
                    <a:pt x="10773343" y="80231"/>
                  </a:lnTo>
                  <a:lnTo>
                    <a:pt x="10740168" y="47056"/>
                  </a:lnTo>
                  <a:lnTo>
                    <a:pt x="10700388" y="21769"/>
                  </a:lnTo>
                  <a:lnTo>
                    <a:pt x="10655288" y="5656"/>
                  </a:lnTo>
                  <a:lnTo>
                    <a:pt x="10606151" y="0"/>
                  </a:lnTo>
                  <a:close/>
                </a:path>
              </a:pathLst>
            </a:custGeom>
            <a:solidFill>
              <a:srgbClr val="F1F1F1">
                <a:alpha val="4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867" y="1114044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60" h="805180">
                  <a:moveTo>
                    <a:pt x="2368677" y="0"/>
                  </a:moveTo>
                  <a:lnTo>
                    <a:pt x="142887" y="0"/>
                  </a:lnTo>
                  <a:lnTo>
                    <a:pt x="97722" y="7287"/>
                  </a:lnTo>
                  <a:lnTo>
                    <a:pt x="58498" y="27578"/>
                  </a:lnTo>
                  <a:lnTo>
                    <a:pt x="27568" y="58512"/>
                  </a:lnTo>
                  <a:lnTo>
                    <a:pt x="7284" y="97731"/>
                  </a:lnTo>
                  <a:lnTo>
                    <a:pt x="0" y="142875"/>
                  </a:lnTo>
                  <a:lnTo>
                    <a:pt x="0" y="661796"/>
                  </a:lnTo>
                  <a:lnTo>
                    <a:pt x="7284" y="706940"/>
                  </a:lnTo>
                  <a:lnTo>
                    <a:pt x="27568" y="746159"/>
                  </a:lnTo>
                  <a:lnTo>
                    <a:pt x="58498" y="777093"/>
                  </a:lnTo>
                  <a:lnTo>
                    <a:pt x="97722" y="797384"/>
                  </a:lnTo>
                  <a:lnTo>
                    <a:pt x="142887" y="804671"/>
                  </a:lnTo>
                  <a:lnTo>
                    <a:pt x="2368677" y="804671"/>
                  </a:lnTo>
                  <a:lnTo>
                    <a:pt x="2413820" y="797384"/>
                  </a:lnTo>
                  <a:lnTo>
                    <a:pt x="2453039" y="777093"/>
                  </a:lnTo>
                  <a:lnTo>
                    <a:pt x="2483973" y="746159"/>
                  </a:lnTo>
                  <a:lnTo>
                    <a:pt x="2504264" y="706940"/>
                  </a:lnTo>
                  <a:lnTo>
                    <a:pt x="2511552" y="661796"/>
                  </a:lnTo>
                  <a:lnTo>
                    <a:pt x="2511552" y="142875"/>
                  </a:lnTo>
                  <a:lnTo>
                    <a:pt x="2504264" y="97731"/>
                  </a:lnTo>
                  <a:lnTo>
                    <a:pt x="2483973" y="58512"/>
                  </a:lnTo>
                  <a:lnTo>
                    <a:pt x="2453039" y="27578"/>
                  </a:lnTo>
                  <a:lnTo>
                    <a:pt x="2413820" y="7287"/>
                  </a:lnTo>
                  <a:lnTo>
                    <a:pt x="23686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8867" y="1114044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60" h="805180">
                  <a:moveTo>
                    <a:pt x="0" y="142875"/>
                  </a:moveTo>
                  <a:lnTo>
                    <a:pt x="7284" y="97731"/>
                  </a:lnTo>
                  <a:lnTo>
                    <a:pt x="27568" y="58512"/>
                  </a:lnTo>
                  <a:lnTo>
                    <a:pt x="58498" y="27578"/>
                  </a:lnTo>
                  <a:lnTo>
                    <a:pt x="97722" y="7287"/>
                  </a:lnTo>
                  <a:lnTo>
                    <a:pt x="142887" y="0"/>
                  </a:lnTo>
                  <a:lnTo>
                    <a:pt x="2368677" y="0"/>
                  </a:lnTo>
                  <a:lnTo>
                    <a:pt x="2413820" y="7287"/>
                  </a:lnTo>
                  <a:lnTo>
                    <a:pt x="2453039" y="27578"/>
                  </a:lnTo>
                  <a:lnTo>
                    <a:pt x="2483973" y="58512"/>
                  </a:lnTo>
                  <a:lnTo>
                    <a:pt x="2504264" y="97731"/>
                  </a:lnTo>
                  <a:lnTo>
                    <a:pt x="2511552" y="142875"/>
                  </a:lnTo>
                  <a:lnTo>
                    <a:pt x="2511552" y="661796"/>
                  </a:lnTo>
                  <a:lnTo>
                    <a:pt x="2504264" y="706940"/>
                  </a:lnTo>
                  <a:lnTo>
                    <a:pt x="2483973" y="746159"/>
                  </a:lnTo>
                  <a:lnTo>
                    <a:pt x="2453039" y="777093"/>
                  </a:lnTo>
                  <a:lnTo>
                    <a:pt x="2413820" y="797384"/>
                  </a:lnTo>
                  <a:lnTo>
                    <a:pt x="2368677" y="804671"/>
                  </a:lnTo>
                  <a:lnTo>
                    <a:pt x="142887" y="804671"/>
                  </a:lnTo>
                  <a:lnTo>
                    <a:pt x="97722" y="797384"/>
                  </a:lnTo>
                  <a:lnTo>
                    <a:pt x="58498" y="777093"/>
                  </a:lnTo>
                  <a:lnTo>
                    <a:pt x="27568" y="746159"/>
                  </a:lnTo>
                  <a:lnTo>
                    <a:pt x="7284" y="706940"/>
                  </a:lnTo>
                  <a:lnTo>
                    <a:pt x="0" y="661796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3196" y="1114044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2371725" y="0"/>
                  </a:moveTo>
                  <a:lnTo>
                    <a:pt x="142875" y="0"/>
                  </a:ln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0" y="661796"/>
                  </a:lnTo>
                  <a:lnTo>
                    <a:pt x="7287" y="706940"/>
                  </a:lnTo>
                  <a:lnTo>
                    <a:pt x="27578" y="746159"/>
                  </a:lnTo>
                  <a:lnTo>
                    <a:pt x="58512" y="777093"/>
                  </a:lnTo>
                  <a:lnTo>
                    <a:pt x="97731" y="797384"/>
                  </a:lnTo>
                  <a:lnTo>
                    <a:pt x="142875" y="804671"/>
                  </a:lnTo>
                  <a:lnTo>
                    <a:pt x="2371725" y="804671"/>
                  </a:lnTo>
                  <a:lnTo>
                    <a:pt x="2416868" y="797384"/>
                  </a:lnTo>
                  <a:lnTo>
                    <a:pt x="2456087" y="777093"/>
                  </a:lnTo>
                  <a:lnTo>
                    <a:pt x="2487021" y="746159"/>
                  </a:lnTo>
                  <a:lnTo>
                    <a:pt x="2507312" y="706940"/>
                  </a:lnTo>
                  <a:lnTo>
                    <a:pt x="2514600" y="661796"/>
                  </a:lnTo>
                  <a:lnTo>
                    <a:pt x="2514600" y="142875"/>
                  </a:lnTo>
                  <a:lnTo>
                    <a:pt x="2507312" y="97731"/>
                  </a:lnTo>
                  <a:lnTo>
                    <a:pt x="2487021" y="58512"/>
                  </a:lnTo>
                  <a:lnTo>
                    <a:pt x="2456087" y="27578"/>
                  </a:lnTo>
                  <a:lnTo>
                    <a:pt x="2416868" y="7287"/>
                  </a:lnTo>
                  <a:lnTo>
                    <a:pt x="2371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73196" y="1114044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2371725" y="0"/>
                  </a:lnTo>
                  <a:lnTo>
                    <a:pt x="2416868" y="7287"/>
                  </a:lnTo>
                  <a:lnTo>
                    <a:pt x="2456087" y="27578"/>
                  </a:lnTo>
                  <a:lnTo>
                    <a:pt x="2487021" y="58512"/>
                  </a:lnTo>
                  <a:lnTo>
                    <a:pt x="2507312" y="97731"/>
                  </a:lnTo>
                  <a:lnTo>
                    <a:pt x="2514600" y="142875"/>
                  </a:lnTo>
                  <a:lnTo>
                    <a:pt x="2514600" y="661796"/>
                  </a:lnTo>
                  <a:lnTo>
                    <a:pt x="2507312" y="706940"/>
                  </a:lnTo>
                  <a:lnTo>
                    <a:pt x="2487021" y="746159"/>
                  </a:lnTo>
                  <a:lnTo>
                    <a:pt x="2456087" y="777093"/>
                  </a:lnTo>
                  <a:lnTo>
                    <a:pt x="2416868" y="797384"/>
                  </a:lnTo>
                  <a:lnTo>
                    <a:pt x="2371725" y="804671"/>
                  </a:lnTo>
                  <a:lnTo>
                    <a:pt x="142875" y="804671"/>
                  </a:lnTo>
                  <a:lnTo>
                    <a:pt x="97731" y="797384"/>
                  </a:lnTo>
                  <a:lnTo>
                    <a:pt x="58512" y="777093"/>
                  </a:lnTo>
                  <a:lnTo>
                    <a:pt x="27578" y="746159"/>
                  </a:lnTo>
                  <a:lnTo>
                    <a:pt x="7287" y="706940"/>
                  </a:lnTo>
                  <a:lnTo>
                    <a:pt x="0" y="661796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8379" y="1114044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59" h="805180">
                  <a:moveTo>
                    <a:pt x="2368677" y="0"/>
                  </a:moveTo>
                  <a:lnTo>
                    <a:pt x="142875" y="0"/>
                  </a:ln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0" y="661796"/>
                  </a:lnTo>
                  <a:lnTo>
                    <a:pt x="7287" y="706940"/>
                  </a:lnTo>
                  <a:lnTo>
                    <a:pt x="27578" y="746159"/>
                  </a:lnTo>
                  <a:lnTo>
                    <a:pt x="58512" y="777093"/>
                  </a:lnTo>
                  <a:lnTo>
                    <a:pt x="97731" y="797384"/>
                  </a:lnTo>
                  <a:lnTo>
                    <a:pt x="142875" y="804671"/>
                  </a:lnTo>
                  <a:lnTo>
                    <a:pt x="2368677" y="804671"/>
                  </a:lnTo>
                  <a:lnTo>
                    <a:pt x="2413820" y="797384"/>
                  </a:lnTo>
                  <a:lnTo>
                    <a:pt x="2453039" y="777093"/>
                  </a:lnTo>
                  <a:lnTo>
                    <a:pt x="2483973" y="746159"/>
                  </a:lnTo>
                  <a:lnTo>
                    <a:pt x="2504264" y="706940"/>
                  </a:lnTo>
                  <a:lnTo>
                    <a:pt x="2511552" y="661796"/>
                  </a:lnTo>
                  <a:lnTo>
                    <a:pt x="2511552" y="142875"/>
                  </a:lnTo>
                  <a:lnTo>
                    <a:pt x="2504264" y="97731"/>
                  </a:lnTo>
                  <a:lnTo>
                    <a:pt x="2483973" y="58512"/>
                  </a:lnTo>
                  <a:lnTo>
                    <a:pt x="2453039" y="27578"/>
                  </a:lnTo>
                  <a:lnTo>
                    <a:pt x="2413820" y="7287"/>
                  </a:lnTo>
                  <a:lnTo>
                    <a:pt x="23686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88379" y="1114044"/>
              <a:ext cx="2512060" cy="805180"/>
            </a:xfrm>
            <a:custGeom>
              <a:avLst/>
              <a:gdLst/>
              <a:ahLst/>
              <a:cxnLst/>
              <a:rect l="l" t="t" r="r" b="b"/>
              <a:pathLst>
                <a:path w="2512059" h="80518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2368677" y="0"/>
                  </a:lnTo>
                  <a:lnTo>
                    <a:pt x="2413820" y="7287"/>
                  </a:lnTo>
                  <a:lnTo>
                    <a:pt x="2453039" y="27578"/>
                  </a:lnTo>
                  <a:lnTo>
                    <a:pt x="2483973" y="58512"/>
                  </a:lnTo>
                  <a:lnTo>
                    <a:pt x="2504264" y="97731"/>
                  </a:lnTo>
                  <a:lnTo>
                    <a:pt x="2511552" y="142875"/>
                  </a:lnTo>
                  <a:lnTo>
                    <a:pt x="2511552" y="661796"/>
                  </a:lnTo>
                  <a:lnTo>
                    <a:pt x="2504264" y="706940"/>
                  </a:lnTo>
                  <a:lnTo>
                    <a:pt x="2483973" y="746159"/>
                  </a:lnTo>
                  <a:lnTo>
                    <a:pt x="2453039" y="777093"/>
                  </a:lnTo>
                  <a:lnTo>
                    <a:pt x="2413820" y="797384"/>
                  </a:lnTo>
                  <a:lnTo>
                    <a:pt x="2368677" y="804671"/>
                  </a:lnTo>
                  <a:lnTo>
                    <a:pt x="142875" y="804671"/>
                  </a:lnTo>
                  <a:lnTo>
                    <a:pt x="97731" y="797384"/>
                  </a:lnTo>
                  <a:lnTo>
                    <a:pt x="58512" y="777093"/>
                  </a:lnTo>
                  <a:lnTo>
                    <a:pt x="27578" y="746159"/>
                  </a:lnTo>
                  <a:lnTo>
                    <a:pt x="7287" y="706940"/>
                  </a:lnTo>
                  <a:lnTo>
                    <a:pt x="0" y="661796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12707" y="1114044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2371725" y="0"/>
                  </a:moveTo>
                  <a:lnTo>
                    <a:pt x="142875" y="0"/>
                  </a:ln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0" y="661796"/>
                  </a:lnTo>
                  <a:lnTo>
                    <a:pt x="7287" y="706940"/>
                  </a:lnTo>
                  <a:lnTo>
                    <a:pt x="27578" y="746159"/>
                  </a:lnTo>
                  <a:lnTo>
                    <a:pt x="58512" y="777093"/>
                  </a:lnTo>
                  <a:lnTo>
                    <a:pt x="97731" y="797384"/>
                  </a:lnTo>
                  <a:lnTo>
                    <a:pt x="142875" y="804671"/>
                  </a:lnTo>
                  <a:lnTo>
                    <a:pt x="2371725" y="804671"/>
                  </a:lnTo>
                  <a:lnTo>
                    <a:pt x="2416868" y="797384"/>
                  </a:lnTo>
                  <a:lnTo>
                    <a:pt x="2456087" y="777093"/>
                  </a:lnTo>
                  <a:lnTo>
                    <a:pt x="2487021" y="746159"/>
                  </a:lnTo>
                  <a:lnTo>
                    <a:pt x="2507312" y="706940"/>
                  </a:lnTo>
                  <a:lnTo>
                    <a:pt x="2514600" y="661796"/>
                  </a:lnTo>
                  <a:lnTo>
                    <a:pt x="2514600" y="142875"/>
                  </a:lnTo>
                  <a:lnTo>
                    <a:pt x="2507312" y="97731"/>
                  </a:lnTo>
                  <a:lnTo>
                    <a:pt x="2487021" y="58512"/>
                  </a:lnTo>
                  <a:lnTo>
                    <a:pt x="2456087" y="27578"/>
                  </a:lnTo>
                  <a:lnTo>
                    <a:pt x="2416868" y="7287"/>
                  </a:lnTo>
                  <a:lnTo>
                    <a:pt x="2371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12707" y="1114044"/>
              <a:ext cx="2514600" cy="805180"/>
            </a:xfrm>
            <a:custGeom>
              <a:avLst/>
              <a:gdLst/>
              <a:ahLst/>
              <a:cxnLst/>
              <a:rect l="l" t="t" r="r" b="b"/>
              <a:pathLst>
                <a:path w="2514600" h="80518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2371725" y="0"/>
                  </a:lnTo>
                  <a:lnTo>
                    <a:pt x="2416868" y="7287"/>
                  </a:lnTo>
                  <a:lnTo>
                    <a:pt x="2456087" y="27578"/>
                  </a:lnTo>
                  <a:lnTo>
                    <a:pt x="2487021" y="58512"/>
                  </a:lnTo>
                  <a:lnTo>
                    <a:pt x="2507312" y="97731"/>
                  </a:lnTo>
                  <a:lnTo>
                    <a:pt x="2514600" y="142875"/>
                  </a:lnTo>
                  <a:lnTo>
                    <a:pt x="2514600" y="661796"/>
                  </a:lnTo>
                  <a:lnTo>
                    <a:pt x="2507312" y="706940"/>
                  </a:lnTo>
                  <a:lnTo>
                    <a:pt x="2487021" y="746159"/>
                  </a:lnTo>
                  <a:lnTo>
                    <a:pt x="2456087" y="777093"/>
                  </a:lnTo>
                  <a:lnTo>
                    <a:pt x="2416868" y="797384"/>
                  </a:lnTo>
                  <a:lnTo>
                    <a:pt x="2371725" y="804671"/>
                  </a:lnTo>
                  <a:lnTo>
                    <a:pt x="142875" y="804671"/>
                  </a:lnTo>
                  <a:lnTo>
                    <a:pt x="97731" y="797384"/>
                  </a:lnTo>
                  <a:lnTo>
                    <a:pt x="58512" y="777093"/>
                  </a:lnTo>
                  <a:lnTo>
                    <a:pt x="27578" y="746159"/>
                  </a:lnTo>
                  <a:lnTo>
                    <a:pt x="7287" y="706940"/>
                  </a:lnTo>
                  <a:lnTo>
                    <a:pt x="0" y="661796"/>
                  </a:lnTo>
                  <a:lnTo>
                    <a:pt x="0" y="1428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4108" y="3497580"/>
              <a:ext cx="10369550" cy="1158240"/>
            </a:xfrm>
            <a:custGeom>
              <a:avLst/>
              <a:gdLst/>
              <a:ahLst/>
              <a:cxnLst/>
              <a:rect l="l" t="t" r="r" b="b"/>
              <a:pathLst>
                <a:path w="10369550" h="1158239">
                  <a:moveTo>
                    <a:pt x="10258806" y="0"/>
                  </a:moveTo>
                  <a:lnTo>
                    <a:pt x="110451" y="0"/>
                  </a:lnTo>
                  <a:lnTo>
                    <a:pt x="67460" y="8673"/>
                  </a:lnTo>
                  <a:lnTo>
                    <a:pt x="32351" y="32337"/>
                  </a:lnTo>
                  <a:lnTo>
                    <a:pt x="8680" y="67454"/>
                  </a:lnTo>
                  <a:lnTo>
                    <a:pt x="0" y="110490"/>
                  </a:lnTo>
                  <a:lnTo>
                    <a:pt x="0" y="1047750"/>
                  </a:lnTo>
                  <a:lnTo>
                    <a:pt x="8680" y="1090785"/>
                  </a:lnTo>
                  <a:lnTo>
                    <a:pt x="32351" y="1125902"/>
                  </a:lnTo>
                  <a:lnTo>
                    <a:pt x="67460" y="1149566"/>
                  </a:lnTo>
                  <a:lnTo>
                    <a:pt x="110451" y="1158240"/>
                  </a:lnTo>
                  <a:lnTo>
                    <a:pt x="10258806" y="1158240"/>
                  </a:lnTo>
                  <a:lnTo>
                    <a:pt x="10301841" y="1149566"/>
                  </a:lnTo>
                  <a:lnTo>
                    <a:pt x="10336958" y="1125902"/>
                  </a:lnTo>
                  <a:lnTo>
                    <a:pt x="10360622" y="1090785"/>
                  </a:lnTo>
                  <a:lnTo>
                    <a:pt x="10369296" y="1047750"/>
                  </a:lnTo>
                  <a:lnTo>
                    <a:pt x="10369296" y="110490"/>
                  </a:lnTo>
                  <a:lnTo>
                    <a:pt x="10360622" y="67454"/>
                  </a:lnTo>
                  <a:lnTo>
                    <a:pt x="10336958" y="32337"/>
                  </a:lnTo>
                  <a:lnTo>
                    <a:pt x="10301841" y="8673"/>
                  </a:lnTo>
                  <a:lnTo>
                    <a:pt x="10258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3497580"/>
              <a:ext cx="10369550" cy="1158240"/>
            </a:xfrm>
            <a:custGeom>
              <a:avLst/>
              <a:gdLst/>
              <a:ahLst/>
              <a:cxnLst/>
              <a:rect l="l" t="t" r="r" b="b"/>
              <a:pathLst>
                <a:path w="10369550" h="1158239">
                  <a:moveTo>
                    <a:pt x="0" y="110490"/>
                  </a:moveTo>
                  <a:lnTo>
                    <a:pt x="8680" y="67454"/>
                  </a:lnTo>
                  <a:lnTo>
                    <a:pt x="32351" y="32337"/>
                  </a:lnTo>
                  <a:lnTo>
                    <a:pt x="67460" y="8673"/>
                  </a:lnTo>
                  <a:lnTo>
                    <a:pt x="110451" y="0"/>
                  </a:lnTo>
                  <a:lnTo>
                    <a:pt x="10258806" y="0"/>
                  </a:lnTo>
                  <a:lnTo>
                    <a:pt x="10301841" y="8673"/>
                  </a:lnTo>
                  <a:lnTo>
                    <a:pt x="10336958" y="32337"/>
                  </a:lnTo>
                  <a:lnTo>
                    <a:pt x="10360622" y="67454"/>
                  </a:lnTo>
                  <a:lnTo>
                    <a:pt x="10369296" y="110490"/>
                  </a:lnTo>
                  <a:lnTo>
                    <a:pt x="10369296" y="1047750"/>
                  </a:lnTo>
                  <a:lnTo>
                    <a:pt x="10360622" y="1090785"/>
                  </a:lnTo>
                  <a:lnTo>
                    <a:pt x="10336958" y="1125902"/>
                  </a:lnTo>
                  <a:lnTo>
                    <a:pt x="10301841" y="1149566"/>
                  </a:lnTo>
                  <a:lnTo>
                    <a:pt x="10258806" y="1158240"/>
                  </a:lnTo>
                  <a:lnTo>
                    <a:pt x="110451" y="1158240"/>
                  </a:lnTo>
                  <a:lnTo>
                    <a:pt x="67460" y="1149566"/>
                  </a:lnTo>
                  <a:lnTo>
                    <a:pt x="32351" y="1125902"/>
                  </a:lnTo>
                  <a:lnTo>
                    <a:pt x="8680" y="1090785"/>
                  </a:lnTo>
                  <a:lnTo>
                    <a:pt x="0" y="1047750"/>
                  </a:lnTo>
                  <a:lnTo>
                    <a:pt x="0" y="110490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1732" y="160731"/>
            <a:ext cx="494030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0066F3"/>
                </a:solidFill>
              </a:rPr>
              <a:t>CARACTERISTICAS</a:t>
            </a:r>
            <a:r>
              <a:rPr sz="1700" spc="75" dirty="0">
                <a:solidFill>
                  <a:srgbClr val="0066F3"/>
                </a:solidFill>
              </a:rPr>
              <a:t> </a:t>
            </a:r>
            <a:r>
              <a:rPr sz="1700" spc="-5" dirty="0">
                <a:solidFill>
                  <a:srgbClr val="0066F3"/>
                </a:solidFill>
              </a:rPr>
              <a:t>DOS </a:t>
            </a:r>
            <a:r>
              <a:rPr sz="1700" spc="-15" dirty="0">
                <a:solidFill>
                  <a:srgbClr val="0066F3"/>
                </a:solidFill>
              </a:rPr>
              <a:t>PLANOS</a:t>
            </a:r>
            <a:r>
              <a:rPr sz="1700" spc="55" dirty="0">
                <a:solidFill>
                  <a:srgbClr val="0066F3"/>
                </a:solidFill>
              </a:rPr>
              <a:t> </a:t>
            </a:r>
            <a:r>
              <a:rPr sz="1700" spc="-10" dirty="0">
                <a:solidFill>
                  <a:srgbClr val="0066F3"/>
                </a:solidFill>
              </a:rPr>
              <a:t>INDIVIDUAIS</a:t>
            </a:r>
            <a:endParaRPr sz="1700"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78" y="268224"/>
            <a:ext cx="604994" cy="12496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724660" y="1324101"/>
            <a:ext cx="1350645" cy="485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taçã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Odontológica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65446" y="1324101"/>
            <a:ext cx="1251585" cy="485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br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ngên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Nacional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59345" y="1277111"/>
            <a:ext cx="10379075" cy="3185160"/>
            <a:chOff x="859345" y="1277111"/>
            <a:chExt cx="10379075" cy="318516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40" y="1277111"/>
              <a:ext cx="569976" cy="4693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1503" y="1277111"/>
              <a:ext cx="566927" cy="4693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64108" y="2010155"/>
              <a:ext cx="10369550" cy="1350645"/>
            </a:xfrm>
            <a:custGeom>
              <a:avLst/>
              <a:gdLst/>
              <a:ahLst/>
              <a:cxnLst/>
              <a:rect l="l" t="t" r="r" b="b"/>
              <a:pathLst>
                <a:path w="10369550" h="1350645">
                  <a:moveTo>
                    <a:pt x="10258933" y="0"/>
                  </a:moveTo>
                  <a:lnTo>
                    <a:pt x="110401" y="0"/>
                  </a:lnTo>
                  <a:lnTo>
                    <a:pt x="67428" y="8671"/>
                  </a:lnTo>
                  <a:lnTo>
                    <a:pt x="32335" y="32321"/>
                  </a:lnTo>
                  <a:lnTo>
                    <a:pt x="8675" y="67401"/>
                  </a:lnTo>
                  <a:lnTo>
                    <a:pt x="0" y="110363"/>
                  </a:lnTo>
                  <a:lnTo>
                    <a:pt x="0" y="1239901"/>
                  </a:lnTo>
                  <a:lnTo>
                    <a:pt x="8675" y="1282862"/>
                  </a:lnTo>
                  <a:lnTo>
                    <a:pt x="32335" y="1317942"/>
                  </a:lnTo>
                  <a:lnTo>
                    <a:pt x="67428" y="1341592"/>
                  </a:lnTo>
                  <a:lnTo>
                    <a:pt x="110401" y="1350264"/>
                  </a:lnTo>
                  <a:lnTo>
                    <a:pt x="10258933" y="1350264"/>
                  </a:lnTo>
                  <a:lnTo>
                    <a:pt x="10301894" y="1341592"/>
                  </a:lnTo>
                  <a:lnTo>
                    <a:pt x="10336974" y="1317942"/>
                  </a:lnTo>
                  <a:lnTo>
                    <a:pt x="10360624" y="1282862"/>
                  </a:lnTo>
                  <a:lnTo>
                    <a:pt x="10369296" y="1239901"/>
                  </a:lnTo>
                  <a:lnTo>
                    <a:pt x="10369296" y="110363"/>
                  </a:lnTo>
                  <a:lnTo>
                    <a:pt x="10360624" y="67401"/>
                  </a:lnTo>
                  <a:lnTo>
                    <a:pt x="10336974" y="32321"/>
                  </a:lnTo>
                  <a:lnTo>
                    <a:pt x="10301894" y="8671"/>
                  </a:lnTo>
                  <a:lnTo>
                    <a:pt x="10258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64108" y="2010155"/>
              <a:ext cx="10369550" cy="1350645"/>
            </a:xfrm>
            <a:custGeom>
              <a:avLst/>
              <a:gdLst/>
              <a:ahLst/>
              <a:cxnLst/>
              <a:rect l="l" t="t" r="r" b="b"/>
              <a:pathLst>
                <a:path w="10369550" h="1350645">
                  <a:moveTo>
                    <a:pt x="0" y="110363"/>
                  </a:moveTo>
                  <a:lnTo>
                    <a:pt x="8675" y="67401"/>
                  </a:lnTo>
                  <a:lnTo>
                    <a:pt x="32335" y="32321"/>
                  </a:lnTo>
                  <a:lnTo>
                    <a:pt x="67428" y="8671"/>
                  </a:lnTo>
                  <a:lnTo>
                    <a:pt x="110401" y="0"/>
                  </a:lnTo>
                  <a:lnTo>
                    <a:pt x="10258933" y="0"/>
                  </a:lnTo>
                  <a:lnTo>
                    <a:pt x="10301894" y="8671"/>
                  </a:lnTo>
                  <a:lnTo>
                    <a:pt x="10336974" y="32321"/>
                  </a:lnTo>
                  <a:lnTo>
                    <a:pt x="10360624" y="67401"/>
                  </a:lnTo>
                  <a:lnTo>
                    <a:pt x="10369296" y="110363"/>
                  </a:lnTo>
                  <a:lnTo>
                    <a:pt x="10369296" y="1239901"/>
                  </a:lnTo>
                  <a:lnTo>
                    <a:pt x="10360624" y="1282862"/>
                  </a:lnTo>
                  <a:lnTo>
                    <a:pt x="10336974" y="1317942"/>
                  </a:lnTo>
                  <a:lnTo>
                    <a:pt x="10301894" y="1341592"/>
                  </a:lnTo>
                  <a:lnTo>
                    <a:pt x="10258933" y="1350264"/>
                  </a:lnTo>
                  <a:lnTo>
                    <a:pt x="110401" y="1350264"/>
                  </a:lnTo>
                  <a:lnTo>
                    <a:pt x="67428" y="1341592"/>
                  </a:lnTo>
                  <a:lnTo>
                    <a:pt x="32335" y="1317942"/>
                  </a:lnTo>
                  <a:lnTo>
                    <a:pt x="8675" y="1282862"/>
                  </a:lnTo>
                  <a:lnTo>
                    <a:pt x="0" y="1239901"/>
                  </a:lnTo>
                  <a:lnTo>
                    <a:pt x="0" y="110363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1184" y="3880104"/>
              <a:ext cx="704088" cy="58216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056002" y="3592153"/>
            <a:ext cx="8108315" cy="92265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Elegibilidade</a:t>
            </a:r>
            <a:r>
              <a:rPr sz="16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para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Dependentes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85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Até</a:t>
            </a:r>
            <a:r>
              <a:rPr sz="1400" spc="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3º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grau</a:t>
            </a:r>
            <a:r>
              <a:rPr sz="1400" spc="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consanguíneo</a:t>
            </a:r>
            <a:r>
              <a:rPr sz="1400" spc="8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(cônjuge;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companheiro;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Filhos;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enteado</a:t>
            </a:r>
            <a:r>
              <a:rPr sz="1400" spc="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tutelado;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pai,</a:t>
            </a:r>
            <a:r>
              <a:rPr sz="1400" spc="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mãe,</a:t>
            </a:r>
            <a:r>
              <a:rPr sz="1400" spc="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irmãos,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avós,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netos(as),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tios(as),</a:t>
            </a:r>
            <a:r>
              <a:rPr sz="1400" spc="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sobrinho(as),</a:t>
            </a:r>
            <a:r>
              <a:rPr sz="1400" spc="10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bisnetos(as),</a:t>
            </a:r>
            <a:r>
              <a:rPr sz="1400" spc="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sogro(a),</a:t>
            </a:r>
            <a:r>
              <a:rPr sz="1400" spc="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genro,</a:t>
            </a:r>
            <a:r>
              <a:rPr sz="1400" spc="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nora,</a:t>
            </a:r>
            <a:r>
              <a:rPr sz="1400" spc="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padrasto,</a:t>
            </a:r>
            <a:r>
              <a:rPr sz="1400" spc="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madrasta</a:t>
            </a:r>
            <a:r>
              <a:rPr sz="1400" spc="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cunhado(a).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47713" y="1170558"/>
            <a:ext cx="1321435" cy="69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Reembolso 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Todos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os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planos </a:t>
            </a:r>
            <a:r>
              <a:rPr sz="1400" spc="-3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(1x</a:t>
            </a:r>
            <a:r>
              <a:rPr sz="1400" spc="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tabela)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3429" y="2108403"/>
            <a:ext cx="99821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Carências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41398" y="2356777"/>
            <a:ext cx="693420" cy="9226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24hs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90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dias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180</a:t>
            </a:r>
            <a:r>
              <a:rPr sz="1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dias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00501" y="2359202"/>
            <a:ext cx="7877175" cy="92201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Urgência</a:t>
            </a:r>
            <a:r>
              <a:rPr sz="1400" spc="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Emergência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Consultas,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Radiologia,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Dentística,</a:t>
            </a:r>
            <a:r>
              <a:rPr sz="1400" spc="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Endodontia,</a:t>
            </a:r>
            <a:r>
              <a:rPr sz="1400" spc="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Periodontia</a:t>
            </a:r>
            <a:r>
              <a:rPr sz="1400" spc="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Cirurgia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Próteses</a:t>
            </a:r>
            <a:r>
              <a:rPr sz="1400" spc="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do</a:t>
            </a:r>
            <a:r>
              <a:rPr sz="1400" spc="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Rol,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Documentação</a:t>
            </a:r>
            <a:r>
              <a:rPr sz="1400" spc="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Ortodôntica,</a:t>
            </a:r>
            <a:r>
              <a:rPr sz="1400" spc="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Clareamento</a:t>
            </a:r>
            <a:r>
              <a:rPr sz="1400" spc="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convencional</a:t>
            </a:r>
            <a:r>
              <a:rPr sz="1400" spc="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(gel</a:t>
            </a:r>
            <a:r>
              <a:rPr sz="1400" spc="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sz="1400" spc="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placas)</a:t>
            </a:r>
            <a:r>
              <a:rPr sz="1400" spc="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Ortodontia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58239" y="1277111"/>
            <a:ext cx="8382000" cy="1661160"/>
            <a:chOff x="1158239" y="1277111"/>
            <a:chExt cx="8382000" cy="1661160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39" y="2468879"/>
              <a:ext cx="569976" cy="4693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3311" y="1277111"/>
              <a:ext cx="566927" cy="4693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5831" y="1277111"/>
              <a:ext cx="566928" cy="469391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9619233" y="1324101"/>
            <a:ext cx="1200150" cy="485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Não</a:t>
            </a: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possui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Coparticipação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67264" y="5984849"/>
            <a:ext cx="1244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Contratação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Mensal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Anual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24633" y="5009845"/>
            <a:ext cx="2428240" cy="698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Ampla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Rede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Nacional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Com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+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de 28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mil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atendimentos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todas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regiões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Brasil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48702" y="5081397"/>
            <a:ext cx="1877695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Canal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venda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Corretor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E-commerce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11172" y="6011367"/>
            <a:ext cx="328422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Atendimento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clínica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escolha</a:t>
            </a:r>
            <a:r>
              <a:rPr sz="1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beneficiário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60385" y="5859271"/>
            <a:ext cx="22072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Opções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pagamento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48702" y="6238138"/>
            <a:ext cx="202565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28139" algn="l"/>
              </a:tabLst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Boleto	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PIX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1628139" algn="l"/>
              </a:tabLst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Ca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ã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C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red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ito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DCC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47674" y="4992623"/>
            <a:ext cx="10939780" cy="1609725"/>
            <a:chOff x="947674" y="4992623"/>
            <a:chExt cx="10939780" cy="1609725"/>
          </a:xfrm>
        </p:grpSpPr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8344" y="4992623"/>
              <a:ext cx="429768" cy="5821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9952" y="5958839"/>
              <a:ext cx="606552" cy="54254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7856" y="5053583"/>
              <a:ext cx="652272" cy="60350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47103" y="5983223"/>
              <a:ext cx="621792" cy="61874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54024" y="5087111"/>
              <a:ext cx="10927080" cy="1386840"/>
            </a:xfrm>
            <a:custGeom>
              <a:avLst/>
              <a:gdLst/>
              <a:ahLst/>
              <a:cxnLst/>
              <a:rect l="l" t="t" r="r" b="b"/>
              <a:pathLst>
                <a:path w="10927080" h="1386839">
                  <a:moveTo>
                    <a:pt x="5141976" y="1359408"/>
                  </a:moveTo>
                  <a:lnTo>
                    <a:pt x="5145024" y="0"/>
                  </a:lnTo>
                </a:path>
                <a:path w="10927080" h="1386839">
                  <a:moveTo>
                    <a:pt x="10204704" y="682751"/>
                  </a:moveTo>
                  <a:lnTo>
                    <a:pt x="0" y="679704"/>
                  </a:lnTo>
                </a:path>
                <a:path w="10927080" h="1386839">
                  <a:moveTo>
                    <a:pt x="9110472" y="1129283"/>
                  </a:moveTo>
                  <a:lnTo>
                    <a:pt x="9114621" y="1082989"/>
                  </a:lnTo>
                  <a:lnTo>
                    <a:pt x="9126585" y="1039416"/>
                  </a:lnTo>
                  <a:lnTo>
                    <a:pt x="9145636" y="999292"/>
                  </a:lnTo>
                  <a:lnTo>
                    <a:pt x="9171047" y="963345"/>
                  </a:lnTo>
                  <a:lnTo>
                    <a:pt x="9202089" y="932303"/>
                  </a:lnTo>
                  <a:lnTo>
                    <a:pt x="9238036" y="906892"/>
                  </a:lnTo>
                  <a:lnTo>
                    <a:pt x="9278160" y="887841"/>
                  </a:lnTo>
                  <a:lnTo>
                    <a:pt x="9321733" y="875877"/>
                  </a:lnTo>
                  <a:lnTo>
                    <a:pt x="9368028" y="871728"/>
                  </a:lnTo>
                  <a:lnTo>
                    <a:pt x="10669524" y="871728"/>
                  </a:lnTo>
                  <a:lnTo>
                    <a:pt x="10715818" y="875877"/>
                  </a:lnTo>
                  <a:lnTo>
                    <a:pt x="10759391" y="887841"/>
                  </a:lnTo>
                  <a:lnTo>
                    <a:pt x="10799515" y="906892"/>
                  </a:lnTo>
                  <a:lnTo>
                    <a:pt x="10835462" y="932303"/>
                  </a:lnTo>
                  <a:lnTo>
                    <a:pt x="10866504" y="963345"/>
                  </a:lnTo>
                  <a:lnTo>
                    <a:pt x="10891915" y="999292"/>
                  </a:lnTo>
                  <a:lnTo>
                    <a:pt x="10910966" y="1039416"/>
                  </a:lnTo>
                  <a:lnTo>
                    <a:pt x="10922930" y="1082989"/>
                  </a:lnTo>
                  <a:lnTo>
                    <a:pt x="10927080" y="1129283"/>
                  </a:lnTo>
                  <a:lnTo>
                    <a:pt x="10922930" y="1175578"/>
                  </a:lnTo>
                  <a:lnTo>
                    <a:pt x="10910966" y="1219151"/>
                  </a:lnTo>
                  <a:lnTo>
                    <a:pt x="10891915" y="1259275"/>
                  </a:lnTo>
                  <a:lnTo>
                    <a:pt x="10866504" y="1295222"/>
                  </a:lnTo>
                  <a:lnTo>
                    <a:pt x="10835462" y="1326264"/>
                  </a:lnTo>
                  <a:lnTo>
                    <a:pt x="10799515" y="1351675"/>
                  </a:lnTo>
                  <a:lnTo>
                    <a:pt x="10759391" y="1370726"/>
                  </a:lnTo>
                  <a:lnTo>
                    <a:pt x="10715818" y="1382690"/>
                  </a:lnTo>
                  <a:lnTo>
                    <a:pt x="10669524" y="1386840"/>
                  </a:lnTo>
                  <a:lnTo>
                    <a:pt x="9368028" y="1386840"/>
                  </a:lnTo>
                  <a:lnTo>
                    <a:pt x="9321733" y="1382690"/>
                  </a:lnTo>
                  <a:lnTo>
                    <a:pt x="9278160" y="1370726"/>
                  </a:lnTo>
                  <a:lnTo>
                    <a:pt x="9238036" y="1351675"/>
                  </a:lnTo>
                  <a:lnTo>
                    <a:pt x="9202089" y="1326264"/>
                  </a:lnTo>
                  <a:lnTo>
                    <a:pt x="9171047" y="1295222"/>
                  </a:lnTo>
                  <a:lnTo>
                    <a:pt x="9145636" y="1259275"/>
                  </a:lnTo>
                  <a:lnTo>
                    <a:pt x="9126585" y="1219151"/>
                  </a:lnTo>
                  <a:lnTo>
                    <a:pt x="9114621" y="1175578"/>
                  </a:lnTo>
                  <a:lnTo>
                    <a:pt x="9110472" y="11292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6654"/>
              <a:ext cx="12192000" cy="6181725"/>
            </a:xfrm>
            <a:custGeom>
              <a:avLst/>
              <a:gdLst/>
              <a:ahLst/>
              <a:cxnLst/>
              <a:rect l="l" t="t" r="r" b="b"/>
              <a:pathLst>
                <a:path w="12192000" h="6181725">
                  <a:moveTo>
                    <a:pt x="12191999" y="0"/>
                  </a:moveTo>
                  <a:lnTo>
                    <a:pt x="0" y="0"/>
                  </a:lnTo>
                  <a:lnTo>
                    <a:pt x="0" y="6181342"/>
                  </a:lnTo>
                  <a:lnTo>
                    <a:pt x="12191999" y="6181342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006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873750" cy="6858000"/>
            </a:xfrm>
            <a:custGeom>
              <a:avLst/>
              <a:gdLst/>
              <a:ahLst/>
              <a:cxnLst/>
              <a:rect l="l" t="t" r="r" b="b"/>
              <a:pathLst>
                <a:path w="5873750" h="6858000">
                  <a:moveTo>
                    <a:pt x="4610134" y="0"/>
                  </a:moveTo>
                  <a:lnTo>
                    <a:pt x="0" y="0"/>
                  </a:lnTo>
                  <a:lnTo>
                    <a:pt x="0" y="6857996"/>
                  </a:lnTo>
                  <a:lnTo>
                    <a:pt x="5144562" y="6857996"/>
                  </a:lnTo>
                  <a:lnTo>
                    <a:pt x="5145433" y="6856330"/>
                  </a:lnTo>
                  <a:lnTo>
                    <a:pt x="5168526" y="6811353"/>
                  </a:lnTo>
                  <a:lnTo>
                    <a:pt x="5191279" y="6766175"/>
                  </a:lnTo>
                  <a:lnTo>
                    <a:pt x="5213692" y="6720797"/>
                  </a:lnTo>
                  <a:lnTo>
                    <a:pt x="5235762" y="6675221"/>
                  </a:lnTo>
                  <a:lnTo>
                    <a:pt x="5257489" y="6629449"/>
                  </a:lnTo>
                  <a:lnTo>
                    <a:pt x="5278870" y="6583482"/>
                  </a:lnTo>
                  <a:lnTo>
                    <a:pt x="5299903" y="6537323"/>
                  </a:lnTo>
                  <a:lnTo>
                    <a:pt x="5320587" y="6490971"/>
                  </a:lnTo>
                  <a:lnTo>
                    <a:pt x="5340921" y="6444431"/>
                  </a:lnTo>
                  <a:lnTo>
                    <a:pt x="5360902" y="6397702"/>
                  </a:lnTo>
                  <a:lnTo>
                    <a:pt x="5380529" y="6350787"/>
                  </a:lnTo>
                  <a:lnTo>
                    <a:pt x="5399800" y="6303688"/>
                  </a:lnTo>
                  <a:lnTo>
                    <a:pt x="5418713" y="6256405"/>
                  </a:lnTo>
                  <a:lnTo>
                    <a:pt x="5437268" y="6208942"/>
                  </a:lnTo>
                  <a:lnTo>
                    <a:pt x="5455462" y="6161299"/>
                  </a:lnTo>
                  <a:lnTo>
                    <a:pt x="5473293" y="6113478"/>
                  </a:lnTo>
                  <a:lnTo>
                    <a:pt x="5490760" y="6065481"/>
                  </a:lnTo>
                  <a:lnTo>
                    <a:pt x="5507861" y="6017309"/>
                  </a:lnTo>
                  <a:lnTo>
                    <a:pt x="5524594" y="5968965"/>
                  </a:lnTo>
                  <a:lnTo>
                    <a:pt x="5540959" y="5920449"/>
                  </a:lnTo>
                  <a:lnTo>
                    <a:pt x="5556952" y="5871764"/>
                  </a:lnTo>
                  <a:lnTo>
                    <a:pt x="5572573" y="5822912"/>
                  </a:lnTo>
                  <a:lnTo>
                    <a:pt x="5587820" y="5773893"/>
                  </a:lnTo>
                  <a:lnTo>
                    <a:pt x="5602690" y="5724709"/>
                  </a:lnTo>
                  <a:lnTo>
                    <a:pt x="5617183" y="5675363"/>
                  </a:lnTo>
                  <a:lnTo>
                    <a:pt x="5631297" y="5625856"/>
                  </a:lnTo>
                  <a:lnTo>
                    <a:pt x="5645030" y="5576190"/>
                  </a:lnTo>
                  <a:lnTo>
                    <a:pt x="5658380" y="5526366"/>
                  </a:lnTo>
                  <a:lnTo>
                    <a:pt x="5671346" y="5476385"/>
                  </a:lnTo>
                  <a:lnTo>
                    <a:pt x="5683925" y="5426251"/>
                  </a:lnTo>
                  <a:lnTo>
                    <a:pt x="5696117" y="5375964"/>
                  </a:lnTo>
                  <a:lnTo>
                    <a:pt x="5707920" y="5325525"/>
                  </a:lnTo>
                  <a:lnTo>
                    <a:pt x="5719332" y="5274938"/>
                  </a:lnTo>
                  <a:lnTo>
                    <a:pt x="5730351" y="5224203"/>
                  </a:lnTo>
                  <a:lnTo>
                    <a:pt x="5740975" y="5173321"/>
                  </a:lnTo>
                  <a:lnTo>
                    <a:pt x="5751204" y="5122296"/>
                  </a:lnTo>
                  <a:lnTo>
                    <a:pt x="5761034" y="5071128"/>
                  </a:lnTo>
                  <a:lnTo>
                    <a:pt x="5770466" y="5019819"/>
                  </a:lnTo>
                  <a:lnTo>
                    <a:pt x="5779496" y="4968371"/>
                  </a:lnTo>
                  <a:lnTo>
                    <a:pt x="5788123" y="4916785"/>
                  </a:lnTo>
                  <a:lnTo>
                    <a:pt x="5796346" y="4865064"/>
                  </a:lnTo>
                  <a:lnTo>
                    <a:pt x="5804162" y="4813208"/>
                  </a:lnTo>
                  <a:lnTo>
                    <a:pt x="5811571" y="4761219"/>
                  </a:lnTo>
                  <a:lnTo>
                    <a:pt x="5818571" y="4709100"/>
                  </a:lnTo>
                  <a:lnTo>
                    <a:pt x="5825159" y="4656852"/>
                  </a:lnTo>
                  <a:lnTo>
                    <a:pt x="5831334" y="4604476"/>
                  </a:lnTo>
                  <a:lnTo>
                    <a:pt x="5837095" y="4551974"/>
                  </a:lnTo>
                  <a:lnTo>
                    <a:pt x="5842439" y="4499348"/>
                  </a:lnTo>
                  <a:lnTo>
                    <a:pt x="5847366" y="4446600"/>
                  </a:lnTo>
                  <a:lnTo>
                    <a:pt x="5851873" y="4393731"/>
                  </a:lnTo>
                  <a:lnTo>
                    <a:pt x="5855958" y="4340743"/>
                  </a:lnTo>
                  <a:lnTo>
                    <a:pt x="5859621" y="4287638"/>
                  </a:lnTo>
                  <a:lnTo>
                    <a:pt x="5862859" y="4234416"/>
                  </a:lnTo>
                  <a:lnTo>
                    <a:pt x="5865671" y="4181081"/>
                  </a:lnTo>
                  <a:lnTo>
                    <a:pt x="5868055" y="4127633"/>
                  </a:lnTo>
                  <a:lnTo>
                    <a:pt x="5870009" y="4074075"/>
                  </a:lnTo>
                  <a:lnTo>
                    <a:pt x="5871532" y="4020407"/>
                  </a:lnTo>
                  <a:lnTo>
                    <a:pt x="5872622" y="3966632"/>
                  </a:lnTo>
                  <a:lnTo>
                    <a:pt x="5873277" y="3912752"/>
                  </a:lnTo>
                  <a:lnTo>
                    <a:pt x="5873496" y="3858768"/>
                  </a:lnTo>
                  <a:lnTo>
                    <a:pt x="5873277" y="3804784"/>
                  </a:lnTo>
                  <a:lnTo>
                    <a:pt x="5872622" y="3750904"/>
                  </a:lnTo>
                  <a:lnTo>
                    <a:pt x="5871532" y="3697129"/>
                  </a:lnTo>
                  <a:lnTo>
                    <a:pt x="5870009" y="3643462"/>
                  </a:lnTo>
                  <a:lnTo>
                    <a:pt x="5868055" y="3589905"/>
                  </a:lnTo>
                  <a:lnTo>
                    <a:pt x="5865671" y="3536457"/>
                  </a:lnTo>
                  <a:lnTo>
                    <a:pt x="5862859" y="3483123"/>
                  </a:lnTo>
                  <a:lnTo>
                    <a:pt x="5859621" y="3429902"/>
                  </a:lnTo>
                  <a:lnTo>
                    <a:pt x="5855958" y="3376797"/>
                  </a:lnTo>
                  <a:lnTo>
                    <a:pt x="5851873" y="3323809"/>
                  </a:lnTo>
                  <a:lnTo>
                    <a:pt x="5847366" y="3270940"/>
                  </a:lnTo>
                  <a:lnTo>
                    <a:pt x="5842439" y="3218193"/>
                  </a:lnTo>
                  <a:lnTo>
                    <a:pt x="5837095" y="3165567"/>
                  </a:lnTo>
                  <a:lnTo>
                    <a:pt x="5831334" y="3113066"/>
                  </a:lnTo>
                  <a:lnTo>
                    <a:pt x="5825159" y="3060691"/>
                  </a:lnTo>
                  <a:lnTo>
                    <a:pt x="5818571" y="3008443"/>
                  </a:lnTo>
                  <a:lnTo>
                    <a:pt x="5811571" y="2956324"/>
                  </a:lnTo>
                  <a:lnTo>
                    <a:pt x="5804162" y="2904336"/>
                  </a:lnTo>
                  <a:lnTo>
                    <a:pt x="5796346" y="2852480"/>
                  </a:lnTo>
                  <a:lnTo>
                    <a:pt x="5788123" y="2800759"/>
                  </a:lnTo>
                  <a:lnTo>
                    <a:pt x="5779496" y="2749174"/>
                  </a:lnTo>
                  <a:lnTo>
                    <a:pt x="5770466" y="2697726"/>
                  </a:lnTo>
                  <a:lnTo>
                    <a:pt x="5761034" y="2646417"/>
                  </a:lnTo>
                  <a:lnTo>
                    <a:pt x="5751204" y="2595250"/>
                  </a:lnTo>
                  <a:lnTo>
                    <a:pt x="5740975" y="2544224"/>
                  </a:lnTo>
                  <a:lnTo>
                    <a:pt x="5730351" y="2493344"/>
                  </a:lnTo>
                  <a:lnTo>
                    <a:pt x="5719332" y="2442609"/>
                  </a:lnTo>
                  <a:lnTo>
                    <a:pt x="5707920" y="2392022"/>
                  </a:lnTo>
                  <a:lnTo>
                    <a:pt x="5696117" y="2341584"/>
                  </a:lnTo>
                  <a:lnTo>
                    <a:pt x="5683925" y="2291297"/>
                  </a:lnTo>
                  <a:lnTo>
                    <a:pt x="5671346" y="2241162"/>
                  </a:lnTo>
                  <a:lnTo>
                    <a:pt x="5658380" y="2191182"/>
                  </a:lnTo>
                  <a:lnTo>
                    <a:pt x="5645030" y="2141358"/>
                  </a:lnTo>
                  <a:lnTo>
                    <a:pt x="5631297" y="2091692"/>
                  </a:lnTo>
                  <a:lnTo>
                    <a:pt x="5617183" y="2042185"/>
                  </a:lnTo>
                  <a:lnTo>
                    <a:pt x="5602690" y="1992839"/>
                  </a:lnTo>
                  <a:lnTo>
                    <a:pt x="5587820" y="1943656"/>
                  </a:lnTo>
                  <a:lnTo>
                    <a:pt x="5572573" y="1894638"/>
                  </a:lnTo>
                  <a:lnTo>
                    <a:pt x="5556952" y="1845785"/>
                  </a:lnTo>
                  <a:lnTo>
                    <a:pt x="5540959" y="1797100"/>
                  </a:lnTo>
                  <a:lnTo>
                    <a:pt x="5524594" y="1748585"/>
                  </a:lnTo>
                  <a:lnTo>
                    <a:pt x="5507861" y="1700241"/>
                  </a:lnTo>
                  <a:lnTo>
                    <a:pt x="5490760" y="1652069"/>
                  </a:lnTo>
                  <a:lnTo>
                    <a:pt x="5473293" y="1604072"/>
                  </a:lnTo>
                  <a:lnTo>
                    <a:pt x="5455462" y="1556252"/>
                  </a:lnTo>
                  <a:lnTo>
                    <a:pt x="5437268" y="1508609"/>
                  </a:lnTo>
                  <a:lnTo>
                    <a:pt x="5418713" y="1461145"/>
                  </a:lnTo>
                  <a:lnTo>
                    <a:pt x="5399800" y="1413863"/>
                  </a:lnTo>
                  <a:lnTo>
                    <a:pt x="5380529" y="1366764"/>
                  </a:lnTo>
                  <a:lnTo>
                    <a:pt x="5360902" y="1319849"/>
                  </a:lnTo>
                  <a:lnTo>
                    <a:pt x="5340921" y="1273120"/>
                  </a:lnTo>
                  <a:lnTo>
                    <a:pt x="5320587" y="1226580"/>
                  </a:lnTo>
                  <a:lnTo>
                    <a:pt x="5299903" y="1180229"/>
                  </a:lnTo>
                  <a:lnTo>
                    <a:pt x="5278870" y="1134069"/>
                  </a:lnTo>
                  <a:lnTo>
                    <a:pt x="5257489" y="1088102"/>
                  </a:lnTo>
                  <a:lnTo>
                    <a:pt x="5235762" y="1042330"/>
                  </a:lnTo>
                  <a:lnTo>
                    <a:pt x="5213692" y="996754"/>
                  </a:lnTo>
                  <a:lnTo>
                    <a:pt x="5191279" y="951376"/>
                  </a:lnTo>
                  <a:lnTo>
                    <a:pt x="5168526" y="906198"/>
                  </a:lnTo>
                  <a:lnTo>
                    <a:pt x="5145433" y="861221"/>
                  </a:lnTo>
                  <a:lnTo>
                    <a:pt x="5122003" y="816448"/>
                  </a:lnTo>
                  <a:lnTo>
                    <a:pt x="5098238" y="771878"/>
                  </a:lnTo>
                  <a:lnTo>
                    <a:pt x="5074138" y="727516"/>
                  </a:lnTo>
                  <a:lnTo>
                    <a:pt x="5049706" y="683361"/>
                  </a:lnTo>
                  <a:lnTo>
                    <a:pt x="5024944" y="639416"/>
                  </a:lnTo>
                  <a:lnTo>
                    <a:pt x="4999853" y="595683"/>
                  </a:lnTo>
                  <a:lnTo>
                    <a:pt x="4974434" y="552162"/>
                  </a:lnTo>
                  <a:lnTo>
                    <a:pt x="4948690" y="508857"/>
                  </a:lnTo>
                  <a:lnTo>
                    <a:pt x="4922622" y="465767"/>
                  </a:lnTo>
                  <a:lnTo>
                    <a:pt x="4896232" y="422896"/>
                  </a:lnTo>
                  <a:lnTo>
                    <a:pt x="4869521" y="380245"/>
                  </a:lnTo>
                  <a:lnTo>
                    <a:pt x="4842491" y="337815"/>
                  </a:lnTo>
                  <a:lnTo>
                    <a:pt x="4815144" y="295609"/>
                  </a:lnTo>
                  <a:lnTo>
                    <a:pt x="4787482" y="253627"/>
                  </a:lnTo>
                  <a:lnTo>
                    <a:pt x="4759506" y="211872"/>
                  </a:lnTo>
                  <a:lnTo>
                    <a:pt x="4731217" y="170345"/>
                  </a:lnTo>
                  <a:lnTo>
                    <a:pt x="4702619" y="129048"/>
                  </a:lnTo>
                  <a:lnTo>
                    <a:pt x="4673711" y="87982"/>
                  </a:lnTo>
                  <a:lnTo>
                    <a:pt x="4644496" y="47150"/>
                  </a:lnTo>
                  <a:lnTo>
                    <a:pt x="4614976" y="6553"/>
                  </a:lnTo>
                  <a:lnTo>
                    <a:pt x="4610134" y="0"/>
                  </a:lnTo>
                  <a:close/>
                </a:path>
              </a:pathLst>
            </a:custGeom>
            <a:solidFill>
              <a:srgbClr val="FF9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95325"/>
            </a:xfrm>
            <a:custGeom>
              <a:avLst/>
              <a:gdLst/>
              <a:ahLst/>
              <a:cxnLst/>
              <a:rect l="l" t="t" r="r" b="b"/>
              <a:pathLst>
                <a:path w="12192000" h="695325">
                  <a:moveTo>
                    <a:pt x="12191999" y="0"/>
                  </a:moveTo>
                  <a:lnTo>
                    <a:pt x="0" y="0"/>
                  </a:lnTo>
                  <a:lnTo>
                    <a:pt x="0" y="694944"/>
                  </a:lnTo>
                  <a:lnTo>
                    <a:pt x="12191999" y="694944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1732" y="160731"/>
            <a:ext cx="388302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5" dirty="0">
                <a:solidFill>
                  <a:srgbClr val="0066F3"/>
                </a:solidFill>
                <a:latin typeface="Arial"/>
                <a:cs typeface="Arial"/>
              </a:rPr>
              <a:t>VANTAGENS</a:t>
            </a:r>
            <a:r>
              <a:rPr sz="1700" b="1" spc="100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DOS</a:t>
            </a:r>
            <a:r>
              <a:rPr sz="1700" b="1" spc="-15" dirty="0">
                <a:solidFill>
                  <a:srgbClr val="0066F3"/>
                </a:solidFill>
                <a:latin typeface="Arial"/>
                <a:cs typeface="Arial"/>
              </a:rPr>
              <a:t> PLANOS</a:t>
            </a:r>
            <a:r>
              <a:rPr sz="1700" b="1" spc="55" dirty="0">
                <a:solidFill>
                  <a:srgbClr val="0066F3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66F3"/>
                </a:solidFill>
                <a:latin typeface="Arial"/>
                <a:cs typeface="Arial"/>
              </a:rPr>
              <a:t>ODONTO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0311" y="268224"/>
            <a:ext cx="8013700" cy="1643380"/>
            <a:chOff x="210311" y="268224"/>
            <a:chExt cx="8013700" cy="16433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1" y="268224"/>
              <a:ext cx="618744" cy="1249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9335" y="1365504"/>
              <a:ext cx="1344168" cy="237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4496" y="1386840"/>
              <a:ext cx="475488" cy="52425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850126" y="1668906"/>
            <a:ext cx="30968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Clube de vantagens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com 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descontos</a:t>
            </a:r>
            <a:r>
              <a:rPr sz="1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benefícios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exclusivos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78025" y="1496390"/>
            <a:ext cx="3431540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62"/>
                </a:solidFill>
                <a:latin typeface="Calibri"/>
                <a:cs typeface="Calibri"/>
              </a:rPr>
              <a:t>Descontos</a:t>
            </a:r>
            <a:r>
              <a:rPr sz="1800" spc="-25" dirty="0">
                <a:solidFill>
                  <a:srgbClr val="001F6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62"/>
                </a:solidFill>
                <a:latin typeface="Calibri"/>
                <a:cs typeface="Calibri"/>
              </a:rPr>
              <a:t>de até </a:t>
            </a:r>
            <a:r>
              <a:rPr sz="1800" dirty="0">
                <a:solidFill>
                  <a:srgbClr val="001F62"/>
                </a:solidFill>
                <a:latin typeface="Calibri"/>
                <a:cs typeface="Calibri"/>
              </a:rPr>
              <a:t>70%</a:t>
            </a:r>
            <a:r>
              <a:rPr sz="1800" spc="-35" dirty="0">
                <a:solidFill>
                  <a:srgbClr val="001F6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62"/>
                </a:solidFill>
                <a:latin typeface="Calibri"/>
                <a:cs typeface="Calibri"/>
              </a:rPr>
              <a:t>em</a:t>
            </a:r>
            <a:r>
              <a:rPr sz="1800" spc="-10" dirty="0">
                <a:solidFill>
                  <a:srgbClr val="001F6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62"/>
                </a:solidFill>
                <a:latin typeface="Calibri"/>
                <a:cs typeface="Calibri"/>
              </a:rPr>
              <a:t>farmácias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0" spc="-5" dirty="0">
                <a:solidFill>
                  <a:srgbClr val="001F62"/>
                </a:solidFill>
                <a:latin typeface="Calibri"/>
                <a:cs typeface="Calibri"/>
              </a:rPr>
              <a:t>Medicamentos</a:t>
            </a:r>
            <a:r>
              <a:rPr sz="1600" b="0" spc="-25" dirty="0">
                <a:solidFill>
                  <a:srgbClr val="001F62"/>
                </a:solidFill>
                <a:latin typeface="Calibri"/>
                <a:cs typeface="Calibri"/>
              </a:rPr>
              <a:t> </a:t>
            </a:r>
            <a:r>
              <a:rPr sz="1600" b="0" dirty="0">
                <a:solidFill>
                  <a:srgbClr val="001F62"/>
                </a:solidFill>
                <a:latin typeface="Calibri"/>
                <a:cs typeface="Calibri"/>
              </a:rPr>
              <a:t>e</a:t>
            </a:r>
            <a:r>
              <a:rPr sz="1600" b="0" spc="5" dirty="0">
                <a:solidFill>
                  <a:srgbClr val="001F62"/>
                </a:solidFill>
                <a:latin typeface="Calibri"/>
                <a:cs typeface="Calibri"/>
              </a:rPr>
              <a:t> </a:t>
            </a:r>
            <a:r>
              <a:rPr sz="1600" b="0" spc="-5" dirty="0">
                <a:solidFill>
                  <a:srgbClr val="001F62"/>
                </a:solidFill>
                <a:latin typeface="Calibri"/>
                <a:cs typeface="Calibri"/>
              </a:rPr>
              <a:t>itens</a:t>
            </a:r>
            <a:r>
              <a:rPr sz="1600" b="0" spc="5" dirty="0">
                <a:solidFill>
                  <a:srgbClr val="001F62"/>
                </a:solidFill>
                <a:latin typeface="Calibri"/>
                <a:cs typeface="Calibri"/>
              </a:rPr>
              <a:t> </a:t>
            </a:r>
            <a:r>
              <a:rPr sz="1600" b="0" dirty="0">
                <a:solidFill>
                  <a:srgbClr val="001F62"/>
                </a:solidFill>
                <a:latin typeface="Calibri"/>
                <a:cs typeface="Calibri"/>
              </a:rPr>
              <a:t>de</a:t>
            </a:r>
            <a:r>
              <a:rPr sz="1600" b="0" spc="-15" dirty="0">
                <a:solidFill>
                  <a:srgbClr val="001F62"/>
                </a:solidFill>
                <a:latin typeface="Calibri"/>
                <a:cs typeface="Calibri"/>
              </a:rPr>
              <a:t> </a:t>
            </a:r>
            <a:r>
              <a:rPr sz="1600" b="0" spc="-5" dirty="0">
                <a:solidFill>
                  <a:srgbClr val="001F62"/>
                </a:solidFill>
                <a:latin typeface="Calibri"/>
                <a:cs typeface="Calibri"/>
              </a:rPr>
              <a:t>higiene</a:t>
            </a:r>
            <a:r>
              <a:rPr sz="1600" b="0" spc="-15" dirty="0">
                <a:solidFill>
                  <a:srgbClr val="001F62"/>
                </a:solidFill>
                <a:latin typeface="Calibri"/>
                <a:cs typeface="Calibri"/>
              </a:rPr>
              <a:t> </a:t>
            </a:r>
            <a:r>
              <a:rPr sz="1600" b="0" spc="-5" dirty="0">
                <a:solidFill>
                  <a:srgbClr val="001F62"/>
                </a:solidFill>
                <a:latin typeface="Calibri"/>
                <a:cs typeface="Calibri"/>
              </a:rPr>
              <a:t>bucal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144" y="4043298"/>
            <a:ext cx="2454275" cy="56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Desconto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Progressivo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MT"/>
                <a:cs typeface="Arial MT"/>
              </a:rPr>
              <a:t>vidas</a:t>
            </a:r>
            <a:r>
              <a:rPr sz="17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1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MT"/>
                <a:cs typeface="Arial MT"/>
              </a:rPr>
              <a:t>10%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5144" y="4595240"/>
            <a:ext cx="13106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MT"/>
                <a:cs typeface="Arial MT"/>
              </a:rPr>
              <a:t>ou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 +</a:t>
            </a:r>
            <a:r>
              <a:rPr sz="1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1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MT"/>
                <a:cs typeface="Arial MT"/>
              </a:rPr>
              <a:t>22%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3995" y="4647057"/>
            <a:ext cx="2903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*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Condição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o ato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contratação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2569" y="2530855"/>
            <a:ext cx="268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62"/>
                </a:solidFill>
                <a:latin typeface="Calibri"/>
                <a:cs typeface="Calibri"/>
              </a:rPr>
              <a:t>Central</a:t>
            </a:r>
            <a:r>
              <a:rPr sz="1800" b="1" spc="-60" dirty="0">
                <a:solidFill>
                  <a:srgbClr val="001F6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62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001F6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62"/>
                </a:solidFill>
                <a:latin typeface="Calibri"/>
                <a:cs typeface="Calibri"/>
              </a:rPr>
              <a:t>atendimento</a:t>
            </a:r>
            <a:r>
              <a:rPr sz="1800" b="1" spc="-30" dirty="0">
                <a:solidFill>
                  <a:srgbClr val="001F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62"/>
                </a:solidFill>
                <a:latin typeface="Calibri"/>
                <a:cs typeface="Calibri"/>
              </a:rPr>
              <a:t>24h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35520" y="2596083"/>
            <a:ext cx="3344545" cy="78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SulAmérica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Odonto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Carteirinha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digital,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rede credenciada,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procedimentos</a:t>
            </a:r>
            <a:r>
              <a:rPr sz="1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cobertos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mais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08303" y="1505711"/>
            <a:ext cx="10756900" cy="4620895"/>
            <a:chOff x="908303" y="1505711"/>
            <a:chExt cx="10756900" cy="462089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455" y="1505711"/>
              <a:ext cx="408431" cy="4968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7647" y="4020311"/>
              <a:ext cx="475488" cy="5212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639" y="2535936"/>
              <a:ext cx="512064" cy="3688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9151" y="5602223"/>
              <a:ext cx="524255" cy="5242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8303" y="4684776"/>
              <a:ext cx="554735" cy="6461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12407" y="2639567"/>
              <a:ext cx="310895" cy="4632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9743" y="3361944"/>
              <a:ext cx="371856" cy="49682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077712" y="3788663"/>
              <a:ext cx="5575300" cy="1237615"/>
            </a:xfrm>
            <a:custGeom>
              <a:avLst/>
              <a:gdLst/>
              <a:ahLst/>
              <a:cxnLst/>
              <a:rect l="l" t="t" r="r" b="b"/>
              <a:pathLst>
                <a:path w="5575300" h="1237614">
                  <a:moveTo>
                    <a:pt x="0" y="514477"/>
                  </a:moveTo>
                  <a:lnTo>
                    <a:pt x="2102" y="467654"/>
                  </a:lnTo>
                  <a:lnTo>
                    <a:pt x="8290" y="422009"/>
                  </a:lnTo>
                  <a:lnTo>
                    <a:pt x="18380" y="377722"/>
                  </a:lnTo>
                  <a:lnTo>
                    <a:pt x="32191" y="334974"/>
                  </a:lnTo>
                  <a:lnTo>
                    <a:pt x="49541" y="293949"/>
                  </a:lnTo>
                  <a:lnTo>
                    <a:pt x="70249" y="254827"/>
                  </a:lnTo>
                  <a:lnTo>
                    <a:pt x="94133" y="217791"/>
                  </a:lnTo>
                  <a:lnTo>
                    <a:pt x="121011" y="183021"/>
                  </a:lnTo>
                  <a:lnTo>
                    <a:pt x="150701" y="150701"/>
                  </a:lnTo>
                  <a:lnTo>
                    <a:pt x="183021" y="121011"/>
                  </a:lnTo>
                  <a:lnTo>
                    <a:pt x="217791" y="94133"/>
                  </a:lnTo>
                  <a:lnTo>
                    <a:pt x="254827" y="70249"/>
                  </a:lnTo>
                  <a:lnTo>
                    <a:pt x="293949" y="49541"/>
                  </a:lnTo>
                  <a:lnTo>
                    <a:pt x="334974" y="32191"/>
                  </a:lnTo>
                  <a:lnTo>
                    <a:pt x="377722" y="18380"/>
                  </a:lnTo>
                  <a:lnTo>
                    <a:pt x="422009" y="8290"/>
                  </a:lnTo>
                  <a:lnTo>
                    <a:pt x="467654" y="2102"/>
                  </a:lnTo>
                  <a:lnTo>
                    <a:pt x="514477" y="0"/>
                  </a:lnTo>
                  <a:lnTo>
                    <a:pt x="5060315" y="0"/>
                  </a:lnTo>
                  <a:lnTo>
                    <a:pt x="5107137" y="2102"/>
                  </a:lnTo>
                  <a:lnTo>
                    <a:pt x="5152782" y="8290"/>
                  </a:lnTo>
                  <a:lnTo>
                    <a:pt x="5197069" y="18380"/>
                  </a:lnTo>
                  <a:lnTo>
                    <a:pt x="5239817" y="32191"/>
                  </a:lnTo>
                  <a:lnTo>
                    <a:pt x="5280842" y="49541"/>
                  </a:lnTo>
                  <a:lnTo>
                    <a:pt x="5319964" y="70249"/>
                  </a:lnTo>
                  <a:lnTo>
                    <a:pt x="5357000" y="94133"/>
                  </a:lnTo>
                  <a:lnTo>
                    <a:pt x="5391770" y="121011"/>
                  </a:lnTo>
                  <a:lnTo>
                    <a:pt x="5424090" y="150701"/>
                  </a:lnTo>
                  <a:lnTo>
                    <a:pt x="5453780" y="183021"/>
                  </a:lnTo>
                  <a:lnTo>
                    <a:pt x="5480658" y="217791"/>
                  </a:lnTo>
                  <a:lnTo>
                    <a:pt x="5504542" y="254827"/>
                  </a:lnTo>
                  <a:lnTo>
                    <a:pt x="5525250" y="293949"/>
                  </a:lnTo>
                  <a:lnTo>
                    <a:pt x="5542600" y="334974"/>
                  </a:lnTo>
                  <a:lnTo>
                    <a:pt x="5556411" y="377722"/>
                  </a:lnTo>
                  <a:lnTo>
                    <a:pt x="5566501" y="422009"/>
                  </a:lnTo>
                  <a:lnTo>
                    <a:pt x="5572689" y="467654"/>
                  </a:lnTo>
                  <a:lnTo>
                    <a:pt x="5574792" y="514477"/>
                  </a:lnTo>
                  <a:lnTo>
                    <a:pt x="5574792" y="723011"/>
                  </a:lnTo>
                  <a:lnTo>
                    <a:pt x="5572689" y="769833"/>
                  </a:lnTo>
                  <a:lnTo>
                    <a:pt x="5566501" y="815478"/>
                  </a:lnTo>
                  <a:lnTo>
                    <a:pt x="5556411" y="859765"/>
                  </a:lnTo>
                  <a:lnTo>
                    <a:pt x="5542600" y="902513"/>
                  </a:lnTo>
                  <a:lnTo>
                    <a:pt x="5525250" y="943538"/>
                  </a:lnTo>
                  <a:lnTo>
                    <a:pt x="5504542" y="982660"/>
                  </a:lnTo>
                  <a:lnTo>
                    <a:pt x="5480658" y="1019696"/>
                  </a:lnTo>
                  <a:lnTo>
                    <a:pt x="5453780" y="1054466"/>
                  </a:lnTo>
                  <a:lnTo>
                    <a:pt x="5424090" y="1086786"/>
                  </a:lnTo>
                  <a:lnTo>
                    <a:pt x="5391770" y="1116476"/>
                  </a:lnTo>
                  <a:lnTo>
                    <a:pt x="5357000" y="1143354"/>
                  </a:lnTo>
                  <a:lnTo>
                    <a:pt x="5319964" y="1167238"/>
                  </a:lnTo>
                  <a:lnTo>
                    <a:pt x="5280842" y="1187946"/>
                  </a:lnTo>
                  <a:lnTo>
                    <a:pt x="5239817" y="1205296"/>
                  </a:lnTo>
                  <a:lnTo>
                    <a:pt x="5197069" y="1219107"/>
                  </a:lnTo>
                  <a:lnTo>
                    <a:pt x="5152782" y="1229197"/>
                  </a:lnTo>
                  <a:lnTo>
                    <a:pt x="5107137" y="1235385"/>
                  </a:lnTo>
                  <a:lnTo>
                    <a:pt x="5060315" y="1237488"/>
                  </a:lnTo>
                  <a:lnTo>
                    <a:pt x="514477" y="1237488"/>
                  </a:lnTo>
                  <a:lnTo>
                    <a:pt x="467654" y="1235385"/>
                  </a:lnTo>
                  <a:lnTo>
                    <a:pt x="422009" y="1229197"/>
                  </a:lnTo>
                  <a:lnTo>
                    <a:pt x="377722" y="1219107"/>
                  </a:lnTo>
                  <a:lnTo>
                    <a:pt x="334974" y="1205296"/>
                  </a:lnTo>
                  <a:lnTo>
                    <a:pt x="293949" y="1187946"/>
                  </a:lnTo>
                  <a:lnTo>
                    <a:pt x="254827" y="1167238"/>
                  </a:lnTo>
                  <a:lnTo>
                    <a:pt x="217791" y="1143354"/>
                  </a:lnTo>
                  <a:lnTo>
                    <a:pt x="183021" y="1116476"/>
                  </a:lnTo>
                  <a:lnTo>
                    <a:pt x="150701" y="1086786"/>
                  </a:lnTo>
                  <a:lnTo>
                    <a:pt x="121011" y="1054466"/>
                  </a:lnTo>
                  <a:lnTo>
                    <a:pt x="94133" y="1019696"/>
                  </a:lnTo>
                  <a:lnTo>
                    <a:pt x="70249" y="982660"/>
                  </a:lnTo>
                  <a:lnTo>
                    <a:pt x="49541" y="943538"/>
                  </a:lnTo>
                  <a:lnTo>
                    <a:pt x="32191" y="902513"/>
                  </a:lnTo>
                  <a:lnTo>
                    <a:pt x="18380" y="859765"/>
                  </a:lnTo>
                  <a:lnTo>
                    <a:pt x="8290" y="815478"/>
                  </a:lnTo>
                  <a:lnTo>
                    <a:pt x="2102" y="769833"/>
                  </a:lnTo>
                  <a:lnTo>
                    <a:pt x="0" y="723011"/>
                  </a:lnTo>
                  <a:lnTo>
                    <a:pt x="0" y="5144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61429" y="5535879"/>
            <a:ext cx="3984625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Pagamento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vista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 desconto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Plano anual com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10%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de desconto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pagamento</a:t>
            </a:r>
            <a:r>
              <a:rPr sz="1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à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vista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cartão, 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PIX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ou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boleto.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30222" y="4636770"/>
            <a:ext cx="2404110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Cobrança recorrente </a:t>
            </a:r>
            <a:r>
              <a:rPr sz="1800" b="1" spc="5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62"/>
                </a:solidFill>
                <a:latin typeface="Arial MT"/>
                <a:cs typeface="Arial MT"/>
              </a:rPr>
              <a:t>Sem</a:t>
            </a:r>
            <a:r>
              <a:rPr sz="1600" spc="-25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62"/>
                </a:solidFill>
                <a:latin typeface="Arial MT"/>
                <a:cs typeface="Arial MT"/>
              </a:rPr>
              <a:t>comprometer</a:t>
            </a:r>
            <a:r>
              <a:rPr sz="1600" spc="-75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spc="5" dirty="0">
                <a:solidFill>
                  <a:srgbClr val="001F62"/>
                </a:solidFill>
                <a:latin typeface="Arial MT"/>
                <a:cs typeface="Arial MT"/>
              </a:rPr>
              <a:t>o</a:t>
            </a:r>
            <a:r>
              <a:rPr sz="1600" spc="-3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spc="5" dirty="0">
                <a:solidFill>
                  <a:srgbClr val="001F62"/>
                </a:solidFill>
                <a:latin typeface="Arial MT"/>
                <a:cs typeface="Arial MT"/>
              </a:rPr>
              <a:t>limite </a:t>
            </a:r>
            <a:r>
              <a:rPr sz="1600" spc="-43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62"/>
                </a:solidFill>
                <a:latin typeface="Arial MT"/>
                <a:cs typeface="Arial MT"/>
              </a:rPr>
              <a:t>do</a:t>
            </a:r>
            <a:r>
              <a:rPr sz="1600" spc="-1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62"/>
                </a:solidFill>
                <a:latin typeface="Arial MT"/>
                <a:cs typeface="Arial MT"/>
              </a:rPr>
              <a:t>cartão</a:t>
            </a:r>
            <a:r>
              <a:rPr sz="1600" spc="-25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62"/>
                </a:solidFill>
                <a:latin typeface="Arial MT"/>
                <a:cs typeface="Arial MT"/>
              </a:rPr>
              <a:t>de </a:t>
            </a:r>
            <a:r>
              <a:rPr sz="1600" dirty="0">
                <a:solidFill>
                  <a:srgbClr val="001F62"/>
                </a:solidFill>
                <a:latin typeface="Arial MT"/>
                <a:cs typeface="Arial MT"/>
              </a:rPr>
              <a:t>crédito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50924" y="3386073"/>
            <a:ext cx="2924175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Sem</a:t>
            </a:r>
            <a:r>
              <a:rPr sz="1800" b="1" spc="-55" dirty="0">
                <a:solidFill>
                  <a:srgbClr val="001F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62"/>
                </a:solidFill>
                <a:latin typeface="Arial"/>
                <a:cs typeface="Arial"/>
              </a:rPr>
              <a:t>Carência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01F62"/>
                </a:solidFill>
                <a:latin typeface="Arial MT"/>
                <a:cs typeface="Arial MT"/>
              </a:rPr>
              <a:t>Plano</a:t>
            </a:r>
            <a:r>
              <a:rPr sz="1600" spc="-3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62"/>
                </a:solidFill>
                <a:latin typeface="Arial MT"/>
                <a:cs typeface="Arial MT"/>
              </a:rPr>
              <a:t>anual</a:t>
            </a:r>
            <a:r>
              <a:rPr sz="1600" spc="-15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62"/>
                </a:solidFill>
                <a:latin typeface="Arial MT"/>
                <a:cs typeface="Arial MT"/>
              </a:rPr>
              <a:t>sem</a:t>
            </a:r>
            <a:r>
              <a:rPr sz="1600" spc="-2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62"/>
                </a:solidFill>
                <a:latin typeface="Arial MT"/>
                <a:cs typeface="Arial MT"/>
              </a:rPr>
              <a:t>carência</a:t>
            </a:r>
            <a:r>
              <a:rPr sz="1600" spc="-45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62"/>
                </a:solidFill>
                <a:latin typeface="Arial MT"/>
                <a:cs typeface="Arial MT"/>
              </a:rPr>
              <a:t>(após </a:t>
            </a:r>
            <a:r>
              <a:rPr sz="1600" spc="-43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62"/>
                </a:solidFill>
                <a:latin typeface="Arial MT"/>
                <a:cs typeface="Arial MT"/>
              </a:rPr>
              <a:t>confirmação</a:t>
            </a:r>
            <a:r>
              <a:rPr sz="1600" spc="-80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1F62"/>
                </a:solidFill>
                <a:latin typeface="Arial MT"/>
                <a:cs typeface="Arial MT"/>
              </a:rPr>
              <a:t>de</a:t>
            </a:r>
            <a:r>
              <a:rPr sz="1600" spc="-25" dirty="0">
                <a:solidFill>
                  <a:srgbClr val="001F6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62"/>
                </a:solidFill>
                <a:latin typeface="Arial MT"/>
                <a:cs typeface="Arial MT"/>
              </a:rPr>
              <a:t>pagamento)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1781</Words>
  <Application>Microsoft Office PowerPoint</Application>
  <PresentationFormat>Widescreen</PresentationFormat>
  <Paragraphs>354</Paragraphs>
  <Slides>24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Arial MT</vt:lpstr>
      <vt:lpstr>Calibri</vt:lpstr>
      <vt:lpstr>Calibri Light</vt:lpstr>
      <vt:lpstr>Times New Roman</vt:lpstr>
      <vt:lpstr>Wingdings</vt:lpstr>
      <vt:lpstr>Office Theme</vt:lpstr>
      <vt:lpstr>Apresentação do PowerPoint</vt:lpstr>
      <vt:lpstr>Tudo está  conectado e com</vt:lpstr>
      <vt:lpstr>SAÚDE BUCAL NO BRASIL</vt:lpstr>
      <vt:lpstr>Destaques importantes</vt:lpstr>
      <vt:lpstr>Cenário de Mercado</vt:lpstr>
      <vt:lpstr>PRODUTOS,  CARACTERISTICAS  E VANTAGENS DOS  PLANOS</vt:lpstr>
      <vt:lpstr>SULAMERICA ODONTO Individual</vt:lpstr>
      <vt:lpstr>CARACTERISTICAS DOS PLANOS INDIVIDUAIS</vt:lpstr>
      <vt:lpstr>Descontos de até 70% em farmácias Medicamentos e itens de higiene bucal</vt:lpstr>
      <vt:lpstr>Novo Portfólio de Produtos Odonto SulAmérica</vt:lpstr>
      <vt:lpstr>Características dos Planos PME e PME MAIS</vt:lpstr>
      <vt:lpstr>Características dos PLANOS EMPRESARIAIS</vt:lpstr>
      <vt:lpstr>Descontos de até 70% em farmácias Medicamentos e itens de higiene bucal</vt:lpstr>
      <vt:lpstr>SIMULAÇÃO DE REEMBOLSO no Brasil e Exterior</vt:lpstr>
      <vt:lpstr>PREÇOS DOS  PRODUTOS</vt:lpstr>
      <vt:lpstr>Apresentação do PowerPoint</vt:lpstr>
      <vt:lpstr>Apresentação do PowerPoint</vt:lpstr>
      <vt:lpstr>Apresentação do PowerPoint</vt:lpstr>
      <vt:lpstr>Apresentação do PowerPoint</vt:lpstr>
      <vt:lpstr>JORNADA DE  CONTRATAÇÃO E</vt:lpstr>
      <vt:lpstr>CONTRATAÇÃO de 02 a 29 vidas</vt:lpstr>
      <vt:lpstr>COTADOR</vt:lpstr>
      <vt:lpstr>DASHBOARD DE VENDAS PME</vt:lpstr>
      <vt:lpstr>Portfólio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SOLANGE APARECIDA MORETTO</dc:creator>
  <cp:lastModifiedBy>SIMONE CRISTINA DA SILVA</cp:lastModifiedBy>
  <cp:revision>4</cp:revision>
  <dcterms:created xsi:type="dcterms:W3CDTF">2023-10-19T02:00:05Z</dcterms:created>
  <dcterms:modified xsi:type="dcterms:W3CDTF">2024-02-21T12:24:38Z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2023-04-24T00:00:00Z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2023-10-19T00:00:00Z</vt:filetime>
  </property>
</Properties>
</file>